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48"/>
  </p:notesMasterIdLst>
  <p:sldIdLst>
    <p:sldId id="257" r:id="rId5"/>
    <p:sldId id="378" r:id="rId6"/>
    <p:sldId id="380" r:id="rId7"/>
    <p:sldId id="381" r:id="rId8"/>
    <p:sldId id="383" r:id="rId9"/>
    <p:sldId id="384" r:id="rId10"/>
    <p:sldId id="386" r:id="rId11"/>
    <p:sldId id="387" r:id="rId12"/>
    <p:sldId id="385" r:id="rId13"/>
    <p:sldId id="388" r:id="rId14"/>
    <p:sldId id="382" r:id="rId15"/>
    <p:sldId id="393" r:id="rId16"/>
    <p:sldId id="390" r:id="rId17"/>
    <p:sldId id="394" r:id="rId18"/>
    <p:sldId id="391" r:id="rId19"/>
    <p:sldId id="398" r:id="rId20"/>
    <p:sldId id="399" r:id="rId21"/>
    <p:sldId id="400" r:id="rId22"/>
    <p:sldId id="401" r:id="rId23"/>
    <p:sldId id="402" r:id="rId24"/>
    <p:sldId id="403" r:id="rId25"/>
    <p:sldId id="395" r:id="rId26"/>
    <p:sldId id="396" r:id="rId27"/>
    <p:sldId id="404" r:id="rId28"/>
    <p:sldId id="405" r:id="rId29"/>
    <p:sldId id="406" r:id="rId30"/>
    <p:sldId id="397" r:id="rId31"/>
    <p:sldId id="407" r:id="rId32"/>
    <p:sldId id="408" r:id="rId33"/>
    <p:sldId id="409" r:id="rId34"/>
    <p:sldId id="413" r:id="rId35"/>
    <p:sldId id="410" r:id="rId36"/>
    <p:sldId id="411" r:id="rId37"/>
    <p:sldId id="423" r:id="rId38"/>
    <p:sldId id="424" r:id="rId39"/>
    <p:sldId id="414" r:id="rId40"/>
    <p:sldId id="415" r:id="rId41"/>
    <p:sldId id="416" r:id="rId42"/>
    <p:sldId id="420" r:id="rId43"/>
    <p:sldId id="417" r:id="rId44"/>
    <p:sldId id="418" r:id="rId45"/>
    <p:sldId id="421" r:id="rId46"/>
    <p:sldId id="42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F8F"/>
    <a:srgbClr val="8FAADC"/>
    <a:srgbClr val="F8CBAD"/>
    <a:srgbClr val="FFCCCC"/>
    <a:srgbClr val="CCCCFF"/>
    <a:srgbClr val="FFCC99"/>
    <a:srgbClr val="5E9128"/>
    <a:srgbClr val="FF00FF"/>
    <a:srgbClr val="3281F6"/>
    <a:srgbClr val="6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53CE0-6F3D-4F4C-8894-E9E5F939ACD5}" v="424" dt="2023-04-20T02:47:35.667"/>
    <p1510:client id="{8C3570C1-1976-B043-B7E2-F3B29C6E86EB}" v="459" dt="2023-04-21T01:39:44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1095" autoAdjust="0"/>
  </p:normalViewPr>
  <p:slideViewPr>
    <p:cSldViewPr snapToGrid="0">
      <p:cViewPr>
        <p:scale>
          <a:sx n="150" d="100"/>
          <a:sy n="150" d="100"/>
        </p:scale>
        <p:origin x="894" y="126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esoo Lee" userId="ea35df30-5546-47fa-a9f9-30b0384dc10e" providerId="ADAL" clId="{8C3570C1-1976-B043-B7E2-F3B29C6E86EB}"/>
    <pc:docChg chg="undo custSel addSld delSld modSld">
      <pc:chgData name="Daesoo Lee" userId="ea35df30-5546-47fa-a9f9-30b0384dc10e" providerId="ADAL" clId="{8C3570C1-1976-B043-B7E2-F3B29C6E86EB}" dt="2023-04-21T01:39:51.854" v="808" actId="1035"/>
      <pc:docMkLst>
        <pc:docMk/>
      </pc:docMkLst>
      <pc:sldChg chg="addSp delSp modSp mod addAnim delAnim modAnim">
        <pc:chgData name="Daesoo Lee" userId="ea35df30-5546-47fa-a9f9-30b0384dc10e" providerId="ADAL" clId="{8C3570C1-1976-B043-B7E2-F3B29C6E86EB}" dt="2023-04-21T01:30:31.565" v="632" actId="21"/>
        <pc:sldMkLst>
          <pc:docMk/>
          <pc:sldMk cId="2231958650" sldId="278"/>
        </pc:sldMkLst>
        <pc:spChg chg="mod">
          <ac:chgData name="Daesoo Lee" userId="ea35df30-5546-47fa-a9f9-30b0384dc10e" providerId="ADAL" clId="{8C3570C1-1976-B043-B7E2-F3B29C6E86EB}" dt="2023-04-21T00:11:05.859" v="443"/>
          <ac:spMkLst>
            <pc:docMk/>
            <pc:sldMk cId="2231958650" sldId="278"/>
            <ac:spMk id="6" creationId="{60911868-BA7E-47AB-BDE7-D004B005717D}"/>
          </ac:spMkLst>
        </pc:spChg>
        <pc:spChg chg="add del mod">
          <ac:chgData name="Daesoo Lee" userId="ea35df30-5546-47fa-a9f9-30b0384dc10e" providerId="ADAL" clId="{8C3570C1-1976-B043-B7E2-F3B29C6E86EB}" dt="2023-04-20T23:46:38.986" v="54" actId="21"/>
          <ac:spMkLst>
            <pc:docMk/>
            <pc:sldMk cId="2231958650" sldId="278"/>
            <ac:spMk id="7" creationId="{DBD8E928-2E97-DD6A-47B9-81CEA4F27131}"/>
          </ac:spMkLst>
        </pc:spChg>
        <pc:spChg chg="add mod">
          <ac:chgData name="Daesoo Lee" userId="ea35df30-5546-47fa-a9f9-30b0384dc10e" providerId="ADAL" clId="{8C3570C1-1976-B043-B7E2-F3B29C6E86EB}" dt="2023-04-21T01:30:24.988" v="630" actId="21"/>
          <ac:spMkLst>
            <pc:docMk/>
            <pc:sldMk cId="2231958650" sldId="278"/>
            <ac:spMk id="9" creationId="{872D5F0F-9FA1-3F78-9189-99A0B4D952BB}"/>
          </ac:spMkLst>
        </pc:spChg>
        <pc:spChg chg="add mod">
          <ac:chgData name="Daesoo Lee" userId="ea35df30-5546-47fa-a9f9-30b0384dc10e" providerId="ADAL" clId="{8C3570C1-1976-B043-B7E2-F3B29C6E86EB}" dt="2023-04-20T23:48:20.162" v="78" actId="571"/>
          <ac:spMkLst>
            <pc:docMk/>
            <pc:sldMk cId="2231958650" sldId="278"/>
            <ac:spMk id="11" creationId="{48A79010-BD5F-1785-9B46-9C947F98C8AF}"/>
          </ac:spMkLst>
        </pc:spChg>
        <pc:spChg chg="add mod">
          <ac:chgData name="Daesoo Lee" userId="ea35df30-5546-47fa-a9f9-30b0384dc10e" providerId="ADAL" clId="{8C3570C1-1976-B043-B7E2-F3B29C6E86EB}" dt="2023-04-20T23:50:15.303" v="144" actId="14100"/>
          <ac:spMkLst>
            <pc:docMk/>
            <pc:sldMk cId="2231958650" sldId="278"/>
            <ac:spMk id="12" creationId="{14091E84-5DEA-3BEE-553B-3915D35AABBC}"/>
          </ac:spMkLst>
        </pc:spChg>
        <pc:spChg chg="add mod">
          <ac:chgData name="Daesoo Lee" userId="ea35df30-5546-47fa-a9f9-30b0384dc10e" providerId="ADAL" clId="{8C3570C1-1976-B043-B7E2-F3B29C6E86EB}" dt="2023-04-20T23:50:24.342" v="151" actId="1036"/>
          <ac:spMkLst>
            <pc:docMk/>
            <pc:sldMk cId="2231958650" sldId="278"/>
            <ac:spMk id="13" creationId="{596C6515-FB22-980A-3B16-DC371C203D9E}"/>
          </ac:spMkLst>
        </pc:spChg>
        <pc:spChg chg="add mod">
          <ac:chgData name="Daesoo Lee" userId="ea35df30-5546-47fa-a9f9-30b0384dc10e" providerId="ADAL" clId="{8C3570C1-1976-B043-B7E2-F3B29C6E86EB}" dt="2023-04-20T23:56:54.872" v="309" actId="14100"/>
          <ac:spMkLst>
            <pc:docMk/>
            <pc:sldMk cId="2231958650" sldId="278"/>
            <ac:spMk id="14" creationId="{1C5D0C9B-83BA-2E59-31A8-1D4332F06356}"/>
          </ac:spMkLst>
        </pc:spChg>
        <pc:spChg chg="add mod">
          <ac:chgData name="Daesoo Lee" userId="ea35df30-5546-47fa-a9f9-30b0384dc10e" providerId="ADAL" clId="{8C3570C1-1976-B043-B7E2-F3B29C6E86EB}" dt="2023-04-20T23:58:12.653" v="324" actId="1035"/>
          <ac:spMkLst>
            <pc:docMk/>
            <pc:sldMk cId="2231958650" sldId="278"/>
            <ac:spMk id="16" creationId="{57E9D40F-FB89-BB4D-A213-5D22CE480F7E}"/>
          </ac:spMkLst>
        </pc:spChg>
        <pc:spChg chg="add mod">
          <ac:chgData name="Daesoo Lee" userId="ea35df30-5546-47fa-a9f9-30b0384dc10e" providerId="ADAL" clId="{8C3570C1-1976-B043-B7E2-F3B29C6E86EB}" dt="2023-04-20T23:58:12.653" v="324" actId="1035"/>
          <ac:spMkLst>
            <pc:docMk/>
            <pc:sldMk cId="2231958650" sldId="278"/>
            <ac:spMk id="17" creationId="{09A98C5A-1FB9-1B00-4E5B-8EF43FCF7CA0}"/>
          </ac:spMkLst>
        </pc:spChg>
        <pc:spChg chg="add mod">
          <ac:chgData name="Daesoo Lee" userId="ea35df30-5546-47fa-a9f9-30b0384dc10e" providerId="ADAL" clId="{8C3570C1-1976-B043-B7E2-F3B29C6E86EB}" dt="2023-04-20T23:58:12.653" v="324" actId="1035"/>
          <ac:spMkLst>
            <pc:docMk/>
            <pc:sldMk cId="2231958650" sldId="278"/>
            <ac:spMk id="18" creationId="{22F46750-FC5F-AA79-246D-CFDCCA1C901F}"/>
          </ac:spMkLst>
        </pc:spChg>
        <pc:spChg chg="add del mod">
          <ac:chgData name="Daesoo Lee" userId="ea35df30-5546-47fa-a9f9-30b0384dc10e" providerId="ADAL" clId="{8C3570C1-1976-B043-B7E2-F3B29C6E86EB}" dt="2023-04-21T01:30:31.565" v="632" actId="21"/>
          <ac:spMkLst>
            <pc:docMk/>
            <pc:sldMk cId="2231958650" sldId="278"/>
            <ac:spMk id="23" creationId="{6C58BC7C-6EAE-A4C6-50C3-80581DFDBE89}"/>
          </ac:spMkLst>
        </pc:spChg>
        <pc:spChg chg="add mod">
          <ac:chgData name="Daesoo Lee" userId="ea35df30-5546-47fa-a9f9-30b0384dc10e" providerId="ADAL" clId="{8C3570C1-1976-B043-B7E2-F3B29C6E86EB}" dt="2023-04-21T01:30:27.442" v="631" actId="21"/>
          <ac:spMkLst>
            <pc:docMk/>
            <pc:sldMk cId="2231958650" sldId="278"/>
            <ac:spMk id="25" creationId="{DE935A1E-97E1-E654-3865-3C4782637FBE}"/>
          </ac:spMkLst>
        </pc:spChg>
        <pc:picChg chg="del">
          <ac:chgData name="Daesoo Lee" userId="ea35df30-5546-47fa-a9f9-30b0384dc10e" providerId="ADAL" clId="{8C3570C1-1976-B043-B7E2-F3B29C6E86EB}" dt="2023-04-20T23:46:38.986" v="54" actId="21"/>
          <ac:picMkLst>
            <pc:docMk/>
            <pc:sldMk cId="2231958650" sldId="278"/>
            <ac:picMk id="8" creationId="{03A08B79-6847-4609-A739-B73DF521C868}"/>
          </ac:picMkLst>
        </pc:picChg>
        <pc:picChg chg="del">
          <ac:chgData name="Daesoo Lee" userId="ea35df30-5546-47fa-a9f9-30b0384dc10e" providerId="ADAL" clId="{8C3570C1-1976-B043-B7E2-F3B29C6E86EB}" dt="2023-04-20T23:46:38.986" v="54" actId="21"/>
          <ac:picMkLst>
            <pc:docMk/>
            <pc:sldMk cId="2231958650" sldId="278"/>
            <ac:picMk id="10" creationId="{BC34F88E-1C54-5D80-10F6-3AACD6B3F1EF}"/>
          </ac:picMkLst>
        </pc:picChg>
        <pc:picChg chg="add mod">
          <ac:chgData name="Daesoo Lee" userId="ea35df30-5546-47fa-a9f9-30b0384dc10e" providerId="ADAL" clId="{8C3570C1-1976-B043-B7E2-F3B29C6E86EB}" dt="2023-04-20T23:47:11.591" v="62" actId="1076"/>
          <ac:picMkLst>
            <pc:docMk/>
            <pc:sldMk cId="2231958650" sldId="278"/>
            <ac:picMk id="1026" creationId="{1ED0EB9D-C65A-1181-7677-0E951FC1FF75}"/>
          </ac:picMkLst>
        </pc:picChg>
        <pc:picChg chg="del">
          <ac:chgData name="Daesoo Lee" userId="ea35df30-5546-47fa-a9f9-30b0384dc10e" providerId="ADAL" clId="{8C3570C1-1976-B043-B7E2-F3B29C6E86EB}" dt="2023-04-20T23:46:40.433" v="55" actId="21"/>
          <ac:picMkLst>
            <pc:docMk/>
            <pc:sldMk cId="2231958650" sldId="278"/>
            <ac:picMk id="1028" creationId="{7730DFE1-EABC-5E6A-360A-254A90362545}"/>
          </ac:picMkLst>
        </pc:picChg>
        <pc:picChg chg="del mod">
          <ac:chgData name="Daesoo Lee" userId="ea35df30-5546-47fa-a9f9-30b0384dc10e" providerId="ADAL" clId="{8C3570C1-1976-B043-B7E2-F3B29C6E86EB}" dt="2023-04-21T00:06:47.879" v="352" actId="21"/>
          <ac:picMkLst>
            <pc:docMk/>
            <pc:sldMk cId="2231958650" sldId="278"/>
            <ac:picMk id="1030" creationId="{A2168BF0-EF2F-9966-E307-CE68F5F38EED}"/>
          </ac:picMkLst>
        </pc:picChg>
        <pc:inkChg chg="add del">
          <ac:chgData name="Daesoo Lee" userId="ea35df30-5546-47fa-a9f9-30b0384dc10e" providerId="ADAL" clId="{8C3570C1-1976-B043-B7E2-F3B29C6E86EB}" dt="2023-04-21T01:29:37.745" v="624" actId="21"/>
          <ac:inkMkLst>
            <pc:docMk/>
            <pc:sldMk cId="2231958650" sldId="278"/>
            <ac:inkMk id="19" creationId="{B96251AE-AEA1-DF60-330D-1F6FCC01F674}"/>
          </ac:inkMkLst>
        </pc:inkChg>
        <pc:inkChg chg="add del">
          <ac:chgData name="Daesoo Lee" userId="ea35df30-5546-47fa-a9f9-30b0384dc10e" providerId="ADAL" clId="{8C3570C1-1976-B043-B7E2-F3B29C6E86EB}" dt="2023-04-20T23:59:51.045" v="327" actId="9405"/>
          <ac:inkMkLst>
            <pc:docMk/>
            <pc:sldMk cId="2231958650" sldId="278"/>
            <ac:inkMk id="20" creationId="{2F962994-9894-8F7B-BA95-34A6D1319BD2}"/>
          </ac:inkMkLst>
        </pc:inkChg>
        <pc:inkChg chg="add del">
          <ac:chgData name="Daesoo Lee" userId="ea35df30-5546-47fa-a9f9-30b0384dc10e" providerId="ADAL" clId="{8C3570C1-1976-B043-B7E2-F3B29C6E86EB}" dt="2023-04-21T01:29:38.318" v="625" actId="21"/>
          <ac:inkMkLst>
            <pc:docMk/>
            <pc:sldMk cId="2231958650" sldId="278"/>
            <ac:inkMk id="21" creationId="{D151578E-7005-241C-3745-7CE2A926AA91}"/>
          </ac:inkMkLst>
        </pc:inkChg>
        <pc:inkChg chg="add del">
          <ac:chgData name="Daesoo Lee" userId="ea35df30-5546-47fa-a9f9-30b0384dc10e" providerId="ADAL" clId="{8C3570C1-1976-B043-B7E2-F3B29C6E86EB}" dt="2023-04-21T01:29:39.068" v="626" actId="21"/>
          <ac:inkMkLst>
            <pc:docMk/>
            <pc:sldMk cId="2231958650" sldId="278"/>
            <ac:inkMk id="22" creationId="{A676B73F-463D-B3EE-0998-EB7A40176E78}"/>
          </ac:inkMkLst>
        </pc:inkChg>
        <pc:inkChg chg="add del mod">
          <ac:chgData name="Daesoo Lee" userId="ea35df30-5546-47fa-a9f9-30b0384dc10e" providerId="ADAL" clId="{8C3570C1-1976-B043-B7E2-F3B29C6E86EB}" dt="2023-04-21T01:29:36.474" v="623" actId="21"/>
          <ac:inkMkLst>
            <pc:docMk/>
            <pc:sldMk cId="2231958650" sldId="278"/>
            <ac:inkMk id="24" creationId="{72A8573F-6C7D-ABE2-5D15-745AC1298B59}"/>
          </ac:inkMkLst>
        </pc:inkChg>
        <pc:inkChg chg="add">
          <ac:chgData name="Daesoo Lee" userId="ea35df30-5546-47fa-a9f9-30b0384dc10e" providerId="ADAL" clId="{8C3570C1-1976-B043-B7E2-F3B29C6E86EB}" dt="2023-04-21T01:30:00.331" v="627" actId="9405"/>
          <ac:inkMkLst>
            <pc:docMk/>
            <pc:sldMk cId="2231958650" sldId="278"/>
            <ac:inkMk id="26" creationId="{D1CD2754-5EBE-F681-B7B3-6335E24995A4}"/>
          </ac:inkMkLst>
        </pc:inkChg>
        <pc:inkChg chg="add">
          <ac:chgData name="Daesoo Lee" userId="ea35df30-5546-47fa-a9f9-30b0384dc10e" providerId="ADAL" clId="{8C3570C1-1976-B043-B7E2-F3B29C6E86EB}" dt="2023-04-21T01:30:12.703" v="628" actId="9405"/>
          <ac:inkMkLst>
            <pc:docMk/>
            <pc:sldMk cId="2231958650" sldId="278"/>
            <ac:inkMk id="27" creationId="{42C7F91F-650E-5C2F-5ADA-D17277395CB7}"/>
          </ac:inkMkLst>
        </pc:inkChg>
        <pc:inkChg chg="add">
          <ac:chgData name="Daesoo Lee" userId="ea35df30-5546-47fa-a9f9-30b0384dc10e" providerId="ADAL" clId="{8C3570C1-1976-B043-B7E2-F3B29C6E86EB}" dt="2023-04-21T01:30:21.592" v="629" actId="9405"/>
          <ac:inkMkLst>
            <pc:docMk/>
            <pc:sldMk cId="2231958650" sldId="278"/>
            <ac:inkMk id="28" creationId="{9D596216-76EF-DBAB-5BDC-842A904D694B}"/>
          </ac:inkMkLst>
        </pc:inkChg>
      </pc:sldChg>
      <pc:sldChg chg="modSp mod">
        <pc:chgData name="Daesoo Lee" userId="ea35df30-5546-47fa-a9f9-30b0384dc10e" providerId="ADAL" clId="{8C3570C1-1976-B043-B7E2-F3B29C6E86EB}" dt="2023-04-21T00:19:53.737" v="596" actId="1076"/>
        <pc:sldMkLst>
          <pc:docMk/>
          <pc:sldMk cId="3053737963" sldId="279"/>
        </pc:sldMkLst>
        <pc:spChg chg="mod">
          <ac:chgData name="Daesoo Lee" userId="ea35df30-5546-47fa-a9f9-30b0384dc10e" providerId="ADAL" clId="{8C3570C1-1976-B043-B7E2-F3B29C6E86EB}" dt="2023-04-21T00:17:02.798" v="548"/>
          <ac:spMkLst>
            <pc:docMk/>
            <pc:sldMk cId="3053737963" sldId="279"/>
            <ac:spMk id="3" creationId="{2C9C4A80-2FB7-4D90-9516-E936FFF69091}"/>
          </ac:spMkLst>
        </pc:spChg>
        <pc:spChg chg="mod">
          <ac:chgData name="Daesoo Lee" userId="ea35df30-5546-47fa-a9f9-30b0384dc10e" providerId="ADAL" clId="{8C3570C1-1976-B043-B7E2-F3B29C6E86EB}" dt="2023-04-21T00:17:16.878" v="588" actId="20577"/>
          <ac:spMkLst>
            <pc:docMk/>
            <pc:sldMk cId="3053737963" sldId="279"/>
            <ac:spMk id="5" creationId="{314B43FB-9E10-47BF-AF0D-B591DDA3BBE7}"/>
          </ac:spMkLst>
        </pc:spChg>
        <pc:picChg chg="mod">
          <ac:chgData name="Daesoo Lee" userId="ea35df30-5546-47fa-a9f9-30b0384dc10e" providerId="ADAL" clId="{8C3570C1-1976-B043-B7E2-F3B29C6E86EB}" dt="2023-04-21T00:19:53.737" v="596" actId="1076"/>
          <ac:picMkLst>
            <pc:docMk/>
            <pc:sldMk cId="3053737963" sldId="279"/>
            <ac:picMk id="7170" creationId="{480135A3-2C17-CEFF-77C2-D7318E1F1080}"/>
          </ac:picMkLst>
        </pc:picChg>
      </pc:sldChg>
      <pc:sldChg chg="addSp delSp modSp del mod">
        <pc:chgData name="Daesoo Lee" userId="ea35df30-5546-47fa-a9f9-30b0384dc10e" providerId="ADAL" clId="{8C3570C1-1976-B043-B7E2-F3B29C6E86EB}" dt="2023-04-21T00:16:24.234" v="538" actId="2696"/>
        <pc:sldMkLst>
          <pc:docMk/>
          <pc:sldMk cId="2755478418" sldId="301"/>
        </pc:sldMkLst>
        <pc:spChg chg="mod">
          <ac:chgData name="Daesoo Lee" userId="ea35df30-5546-47fa-a9f9-30b0384dc10e" providerId="ADAL" clId="{8C3570C1-1976-B043-B7E2-F3B29C6E86EB}" dt="2023-04-21T00:15:24.923" v="535" actId="21"/>
          <ac:spMkLst>
            <pc:docMk/>
            <pc:sldMk cId="2755478418" sldId="301"/>
            <ac:spMk id="6" creationId="{60911868-BA7E-47AB-BDE7-D004B005717D}"/>
          </ac:spMkLst>
        </pc:spChg>
        <pc:picChg chg="add mod">
          <ac:chgData name="Daesoo Lee" userId="ea35df30-5546-47fa-a9f9-30b0384dc10e" providerId="ADAL" clId="{8C3570C1-1976-B043-B7E2-F3B29C6E86EB}" dt="2023-04-21T00:15:32.501" v="537" actId="1076"/>
          <ac:picMkLst>
            <pc:docMk/>
            <pc:sldMk cId="2755478418" sldId="301"/>
            <ac:picMk id="7" creationId="{76C79385-F8DD-0048-D955-CEBA3195CEDF}"/>
          </ac:picMkLst>
        </pc:picChg>
        <pc:picChg chg="del">
          <ac:chgData name="Daesoo Lee" userId="ea35df30-5546-47fa-a9f9-30b0384dc10e" providerId="ADAL" clId="{8C3570C1-1976-B043-B7E2-F3B29C6E86EB}" dt="2023-04-21T00:15:16.706" v="534" actId="21"/>
          <ac:picMkLst>
            <pc:docMk/>
            <pc:sldMk cId="2755478418" sldId="301"/>
            <ac:picMk id="8" creationId="{03A08B79-6847-4609-A739-B73DF521C868}"/>
          </ac:picMkLst>
        </pc:picChg>
        <pc:picChg chg="del">
          <ac:chgData name="Daesoo Lee" userId="ea35df30-5546-47fa-a9f9-30b0384dc10e" providerId="ADAL" clId="{8C3570C1-1976-B043-B7E2-F3B29C6E86EB}" dt="2023-04-21T00:15:16.706" v="534" actId="21"/>
          <ac:picMkLst>
            <pc:docMk/>
            <pc:sldMk cId="2755478418" sldId="301"/>
            <ac:picMk id="10" creationId="{BC34F88E-1C54-5D80-10F6-3AACD6B3F1EF}"/>
          </ac:picMkLst>
        </pc:picChg>
        <pc:picChg chg="del">
          <ac:chgData name="Daesoo Lee" userId="ea35df30-5546-47fa-a9f9-30b0384dc10e" providerId="ADAL" clId="{8C3570C1-1976-B043-B7E2-F3B29C6E86EB}" dt="2023-04-21T00:15:16.706" v="534" actId="21"/>
          <ac:picMkLst>
            <pc:docMk/>
            <pc:sldMk cId="2755478418" sldId="301"/>
            <ac:picMk id="1030" creationId="{A2168BF0-EF2F-9966-E307-CE68F5F38EED}"/>
          </ac:picMkLst>
        </pc:picChg>
      </pc:sldChg>
      <pc:sldChg chg="modSp mod">
        <pc:chgData name="Daesoo Lee" userId="ea35df30-5546-47fa-a9f9-30b0384dc10e" providerId="ADAL" clId="{8C3570C1-1976-B043-B7E2-F3B29C6E86EB}" dt="2023-04-21T00:22:01.778" v="602" actId="1076"/>
        <pc:sldMkLst>
          <pc:docMk/>
          <pc:sldMk cId="4235955083" sldId="303"/>
        </pc:sldMkLst>
        <pc:picChg chg="mod">
          <ac:chgData name="Daesoo Lee" userId="ea35df30-5546-47fa-a9f9-30b0384dc10e" providerId="ADAL" clId="{8C3570C1-1976-B043-B7E2-F3B29C6E86EB}" dt="2023-04-21T00:22:01.778" v="602" actId="1076"/>
          <ac:picMkLst>
            <pc:docMk/>
            <pc:sldMk cId="4235955083" sldId="303"/>
            <ac:picMk id="13" creationId="{9B62D182-9A4E-7266-7F5D-0BB7EDDC7CDE}"/>
          </ac:picMkLst>
        </pc:picChg>
      </pc:sldChg>
      <pc:sldChg chg="modSp mod">
        <pc:chgData name="Daesoo Lee" userId="ea35df30-5546-47fa-a9f9-30b0384dc10e" providerId="ADAL" clId="{8C3570C1-1976-B043-B7E2-F3B29C6E86EB}" dt="2023-04-21T00:24:50.757" v="604" actId="1076"/>
        <pc:sldMkLst>
          <pc:docMk/>
          <pc:sldMk cId="3183642880" sldId="307"/>
        </pc:sldMkLst>
        <pc:spChg chg="mod">
          <ac:chgData name="Daesoo Lee" userId="ea35df30-5546-47fa-a9f9-30b0384dc10e" providerId="ADAL" clId="{8C3570C1-1976-B043-B7E2-F3B29C6E86EB}" dt="2023-04-21T00:24:50.757" v="604" actId="1076"/>
          <ac:spMkLst>
            <pc:docMk/>
            <pc:sldMk cId="3183642880" sldId="307"/>
            <ac:spMk id="102" creationId="{E7ECC9CA-1B3B-B4F1-BA19-F93BE5E82821}"/>
          </ac:spMkLst>
        </pc:spChg>
      </pc:sldChg>
      <pc:sldChg chg="modSp mod">
        <pc:chgData name="Daesoo Lee" userId="ea35df30-5546-47fa-a9f9-30b0384dc10e" providerId="ADAL" clId="{8C3570C1-1976-B043-B7E2-F3B29C6E86EB}" dt="2023-04-21T00:20:50.680" v="600" actId="20577"/>
        <pc:sldMkLst>
          <pc:docMk/>
          <pc:sldMk cId="1881319053" sldId="310"/>
        </pc:sldMkLst>
        <pc:spChg chg="mod">
          <ac:chgData name="Daesoo Lee" userId="ea35df30-5546-47fa-a9f9-30b0384dc10e" providerId="ADAL" clId="{8C3570C1-1976-B043-B7E2-F3B29C6E86EB}" dt="2023-04-21T00:20:50.680" v="600" actId="20577"/>
          <ac:spMkLst>
            <pc:docMk/>
            <pc:sldMk cId="1881319053" sldId="310"/>
            <ac:spMk id="6" creationId="{60911868-BA7E-47AB-BDE7-D004B005717D}"/>
          </ac:spMkLst>
        </pc:spChg>
      </pc:sldChg>
      <pc:sldChg chg="modAnim">
        <pc:chgData name="Daesoo Lee" userId="ea35df30-5546-47fa-a9f9-30b0384dc10e" providerId="ADAL" clId="{8C3570C1-1976-B043-B7E2-F3B29C6E86EB}" dt="2023-04-21T00:31:07.354" v="606"/>
        <pc:sldMkLst>
          <pc:docMk/>
          <pc:sldMk cId="1370631306" sldId="365"/>
        </pc:sldMkLst>
      </pc:sldChg>
      <pc:sldChg chg="modSp mod">
        <pc:chgData name="Daesoo Lee" userId="ea35df30-5546-47fa-a9f9-30b0384dc10e" providerId="ADAL" clId="{8C3570C1-1976-B043-B7E2-F3B29C6E86EB}" dt="2023-04-21T00:31:40.551" v="620" actId="20577"/>
        <pc:sldMkLst>
          <pc:docMk/>
          <pc:sldMk cId="2090125471" sldId="371"/>
        </pc:sldMkLst>
        <pc:spChg chg="mod">
          <ac:chgData name="Daesoo Lee" userId="ea35df30-5546-47fa-a9f9-30b0384dc10e" providerId="ADAL" clId="{8C3570C1-1976-B043-B7E2-F3B29C6E86EB}" dt="2023-04-21T00:31:40.551" v="620" actId="20577"/>
          <ac:spMkLst>
            <pc:docMk/>
            <pc:sldMk cId="2090125471" sldId="371"/>
            <ac:spMk id="3" creationId="{2C9C4A80-2FB7-4D90-9516-E936FFF69091}"/>
          </ac:spMkLst>
        </pc:spChg>
      </pc:sldChg>
      <pc:sldChg chg="modSp add mod">
        <pc:chgData name="Daesoo Lee" userId="ea35df30-5546-47fa-a9f9-30b0384dc10e" providerId="ADAL" clId="{8C3570C1-1976-B043-B7E2-F3B29C6E86EB}" dt="2023-04-20T23:35:07.277" v="36" actId="1076"/>
        <pc:sldMkLst>
          <pc:docMk/>
          <pc:sldMk cId="2683343516" sldId="372"/>
        </pc:sldMkLst>
        <pc:spChg chg="mod">
          <ac:chgData name="Daesoo Lee" userId="ea35df30-5546-47fa-a9f9-30b0384dc10e" providerId="ADAL" clId="{8C3570C1-1976-B043-B7E2-F3B29C6E86EB}" dt="2023-04-20T23:35:07.277" v="36" actId="1076"/>
          <ac:spMkLst>
            <pc:docMk/>
            <pc:sldMk cId="2683343516" sldId="372"/>
            <ac:spMk id="2" creationId="{07B35B17-E0F8-4DBC-8880-17C5B0C3680D}"/>
          </ac:spMkLst>
        </pc:spChg>
      </pc:sldChg>
      <pc:sldChg chg="addSp delSp modSp add del mod">
        <pc:chgData name="Daesoo Lee" userId="ea35df30-5546-47fa-a9f9-30b0384dc10e" providerId="ADAL" clId="{8C3570C1-1976-B043-B7E2-F3B29C6E86EB}" dt="2023-04-21T00:15:12.368" v="533" actId="2696"/>
        <pc:sldMkLst>
          <pc:docMk/>
          <pc:sldMk cId="3835037967" sldId="373"/>
        </pc:sldMkLst>
        <pc:spChg chg="add del mod">
          <ac:chgData name="Daesoo Lee" userId="ea35df30-5546-47fa-a9f9-30b0384dc10e" providerId="ADAL" clId="{8C3570C1-1976-B043-B7E2-F3B29C6E86EB}" dt="2023-04-20T23:48:10.270" v="76"/>
          <ac:spMkLst>
            <pc:docMk/>
            <pc:sldMk cId="3835037967" sldId="373"/>
            <ac:spMk id="9" creationId="{271179F7-FD72-1C82-BAD4-CD4853F4854E}"/>
          </ac:spMkLst>
        </pc:spChg>
      </pc:sldChg>
      <pc:sldChg chg="addSp delSp modSp add mod">
        <pc:chgData name="Daesoo Lee" userId="ea35df30-5546-47fa-a9f9-30b0384dc10e" providerId="ADAL" clId="{8C3570C1-1976-B043-B7E2-F3B29C6E86EB}" dt="2023-04-21T01:30:46.025" v="634" actId="21"/>
        <pc:sldMkLst>
          <pc:docMk/>
          <pc:sldMk cId="1267992008" sldId="374"/>
        </pc:sldMkLst>
        <pc:spChg chg="mod">
          <ac:chgData name="Daesoo Lee" userId="ea35df30-5546-47fa-a9f9-30b0384dc10e" providerId="ADAL" clId="{8C3570C1-1976-B043-B7E2-F3B29C6E86EB}" dt="2023-04-21T00:10:54.706" v="439" actId="20577"/>
          <ac:spMkLst>
            <pc:docMk/>
            <pc:sldMk cId="1267992008" sldId="374"/>
            <ac:spMk id="5" creationId="{314B43FB-9E10-47BF-AF0D-B591DDA3BBE7}"/>
          </ac:spMkLst>
        </pc:spChg>
        <pc:spChg chg="mod">
          <ac:chgData name="Daesoo Lee" userId="ea35df30-5546-47fa-a9f9-30b0384dc10e" providerId="ADAL" clId="{8C3570C1-1976-B043-B7E2-F3B29C6E86EB}" dt="2023-04-21T00:11:08.681" v="444"/>
          <ac:spMkLst>
            <pc:docMk/>
            <pc:sldMk cId="1267992008" sldId="374"/>
            <ac:spMk id="6" creationId="{60911868-BA7E-47AB-BDE7-D004B005717D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9" creationId="{872D5F0F-9FA1-3F78-9189-99A0B4D952BB}"/>
          </ac:spMkLst>
        </pc:spChg>
        <pc:spChg chg="add del mod">
          <ac:chgData name="Daesoo Lee" userId="ea35df30-5546-47fa-a9f9-30b0384dc10e" providerId="ADAL" clId="{8C3570C1-1976-B043-B7E2-F3B29C6E86EB}" dt="2023-04-21T00:13:59.316" v="505" actId="21"/>
          <ac:spMkLst>
            <pc:docMk/>
            <pc:sldMk cId="1267992008" sldId="374"/>
            <ac:spMk id="10" creationId="{AFAFF841-F588-B616-106A-FEAADF32CD25}"/>
          </ac:spMkLst>
        </pc:spChg>
        <pc:spChg chg="add mod">
          <ac:chgData name="Daesoo Lee" userId="ea35df30-5546-47fa-a9f9-30b0384dc10e" providerId="ADAL" clId="{8C3570C1-1976-B043-B7E2-F3B29C6E86EB}" dt="2023-04-21T00:13:56.820" v="503" actId="14100"/>
          <ac:spMkLst>
            <pc:docMk/>
            <pc:sldMk cId="1267992008" sldId="374"/>
            <ac:spMk id="11" creationId="{C876CB8A-AB70-C956-1F4F-1D33E6D00B71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12" creationId="{14091E84-5DEA-3BEE-553B-3915D35AABBC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13" creationId="{596C6515-FB22-980A-3B16-DC371C203D9E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14" creationId="{1C5D0C9B-83BA-2E59-31A8-1D4332F06356}"/>
          </ac:spMkLst>
        </pc:spChg>
        <pc:spChg chg="add mod">
          <ac:chgData name="Daesoo Lee" userId="ea35df30-5546-47fa-a9f9-30b0384dc10e" providerId="ADAL" clId="{8C3570C1-1976-B043-B7E2-F3B29C6E86EB}" dt="2023-04-21T00:14:24.824" v="528" actId="1036"/>
          <ac:spMkLst>
            <pc:docMk/>
            <pc:sldMk cId="1267992008" sldId="374"/>
            <ac:spMk id="15" creationId="{D7B5C15C-4A50-F2D2-68E1-F16A834664FB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16" creationId="{57E9D40F-FB89-BB4D-A213-5D22CE480F7E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17" creationId="{09A98C5A-1FB9-1B00-4E5B-8EF43FCF7CA0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18" creationId="{22F46750-FC5F-AA79-246D-CFDCCA1C901F}"/>
          </ac:spMkLst>
        </pc:spChg>
        <pc:spChg chg="add mod">
          <ac:chgData name="Daesoo Lee" userId="ea35df30-5546-47fa-a9f9-30b0384dc10e" providerId="ADAL" clId="{8C3570C1-1976-B043-B7E2-F3B29C6E86EB}" dt="2023-04-21T00:14:28.929" v="532" actId="1036"/>
          <ac:spMkLst>
            <pc:docMk/>
            <pc:sldMk cId="1267992008" sldId="374"/>
            <ac:spMk id="20" creationId="{F89DE6E8-0EFC-73F4-C9FC-A6060A9ED527}"/>
          </ac:spMkLst>
        </pc:spChg>
        <pc:spChg chg="del">
          <ac:chgData name="Daesoo Lee" userId="ea35df30-5546-47fa-a9f9-30b0384dc10e" providerId="ADAL" clId="{8C3570C1-1976-B043-B7E2-F3B29C6E86EB}" dt="2023-04-21T00:08:48.970" v="366" actId="478"/>
          <ac:spMkLst>
            <pc:docMk/>
            <pc:sldMk cId="1267992008" sldId="374"/>
            <ac:spMk id="23" creationId="{6C58BC7C-6EAE-A4C6-50C3-80581DFDBE89}"/>
          </ac:spMkLst>
        </pc:spChg>
        <pc:spChg chg="mod">
          <ac:chgData name="Daesoo Lee" userId="ea35df30-5546-47fa-a9f9-30b0384dc10e" providerId="ADAL" clId="{8C3570C1-1976-B043-B7E2-F3B29C6E86EB}" dt="2023-04-21T01:30:46.025" v="634" actId="21"/>
          <ac:spMkLst>
            <pc:docMk/>
            <pc:sldMk cId="1267992008" sldId="374"/>
            <ac:spMk id="25" creationId="{DE935A1E-97E1-E654-3865-3C4782637FBE}"/>
          </ac:spMkLst>
        </pc:spChg>
        <pc:picChg chg="add mod">
          <ac:chgData name="Daesoo Lee" userId="ea35df30-5546-47fa-a9f9-30b0384dc10e" providerId="ADAL" clId="{8C3570C1-1976-B043-B7E2-F3B29C6E86EB}" dt="2023-04-21T00:12:28.793" v="467" actId="1076"/>
          <ac:picMkLst>
            <pc:docMk/>
            <pc:sldMk cId="1267992008" sldId="374"/>
            <ac:picMk id="7" creationId="{3E59A437-9A69-7D43-769B-9A8F44BC50AF}"/>
          </ac:picMkLst>
        </pc:picChg>
        <pc:picChg chg="del mod">
          <ac:chgData name="Daesoo Lee" userId="ea35df30-5546-47fa-a9f9-30b0384dc10e" providerId="ADAL" clId="{8C3570C1-1976-B043-B7E2-F3B29C6E86EB}" dt="2023-04-21T00:08:48.970" v="366" actId="478"/>
          <ac:picMkLst>
            <pc:docMk/>
            <pc:sldMk cId="1267992008" sldId="374"/>
            <ac:picMk id="1026" creationId="{1ED0EB9D-C65A-1181-7677-0E951FC1FF75}"/>
          </ac:picMkLst>
        </pc:picChg>
        <pc:inkChg chg="del">
          <ac:chgData name="Daesoo Lee" userId="ea35df30-5546-47fa-a9f9-30b0384dc10e" providerId="ADAL" clId="{8C3570C1-1976-B043-B7E2-F3B29C6E86EB}" dt="2023-04-21T00:08:48.970" v="366" actId="478"/>
          <ac:inkMkLst>
            <pc:docMk/>
            <pc:sldMk cId="1267992008" sldId="374"/>
            <ac:inkMk id="19" creationId="{B96251AE-AEA1-DF60-330D-1F6FCC01F674}"/>
          </ac:inkMkLst>
        </pc:inkChg>
        <pc:inkChg chg="del">
          <ac:chgData name="Daesoo Lee" userId="ea35df30-5546-47fa-a9f9-30b0384dc10e" providerId="ADAL" clId="{8C3570C1-1976-B043-B7E2-F3B29C6E86EB}" dt="2023-04-21T00:08:48.970" v="366" actId="478"/>
          <ac:inkMkLst>
            <pc:docMk/>
            <pc:sldMk cId="1267992008" sldId="374"/>
            <ac:inkMk id="21" creationId="{D151578E-7005-241C-3745-7CE2A926AA91}"/>
          </ac:inkMkLst>
        </pc:inkChg>
        <pc:inkChg chg="del">
          <ac:chgData name="Daesoo Lee" userId="ea35df30-5546-47fa-a9f9-30b0384dc10e" providerId="ADAL" clId="{8C3570C1-1976-B043-B7E2-F3B29C6E86EB}" dt="2023-04-21T00:08:48.970" v="366" actId="478"/>
          <ac:inkMkLst>
            <pc:docMk/>
            <pc:sldMk cId="1267992008" sldId="374"/>
            <ac:inkMk id="22" creationId="{A676B73F-463D-B3EE-0998-EB7A40176E78}"/>
          </ac:inkMkLst>
        </pc:inkChg>
        <pc:inkChg chg="del">
          <ac:chgData name="Daesoo Lee" userId="ea35df30-5546-47fa-a9f9-30b0384dc10e" providerId="ADAL" clId="{8C3570C1-1976-B043-B7E2-F3B29C6E86EB}" dt="2023-04-21T00:08:48.970" v="366" actId="478"/>
          <ac:inkMkLst>
            <pc:docMk/>
            <pc:sldMk cId="1267992008" sldId="374"/>
            <ac:inkMk id="24" creationId="{72A8573F-6C7D-ABE2-5D15-745AC1298B59}"/>
          </ac:inkMkLst>
        </pc:inkChg>
      </pc:sldChg>
      <pc:sldChg chg="addSp delSp modSp new mod">
        <pc:chgData name="Daesoo Lee" userId="ea35df30-5546-47fa-a9f9-30b0384dc10e" providerId="ADAL" clId="{8C3570C1-1976-B043-B7E2-F3B29C6E86EB}" dt="2023-04-21T01:39:51.854" v="808" actId="1035"/>
        <pc:sldMkLst>
          <pc:docMk/>
          <pc:sldMk cId="2341183846" sldId="375"/>
        </pc:sldMkLst>
        <pc:spChg chg="mod">
          <ac:chgData name="Daesoo Lee" userId="ea35df30-5546-47fa-a9f9-30b0384dc10e" providerId="ADAL" clId="{8C3570C1-1976-B043-B7E2-F3B29C6E86EB}" dt="2023-04-21T01:32:57.986" v="706"/>
          <ac:spMkLst>
            <pc:docMk/>
            <pc:sldMk cId="2341183846" sldId="375"/>
            <ac:spMk id="2" creationId="{4F8D9351-CC80-39C4-51C0-320149B6C35B}"/>
          </ac:spMkLst>
        </pc:spChg>
        <pc:spChg chg="mod">
          <ac:chgData name="Daesoo Lee" userId="ea35df30-5546-47fa-a9f9-30b0384dc10e" providerId="ADAL" clId="{8C3570C1-1976-B043-B7E2-F3B29C6E86EB}" dt="2023-04-21T01:32:16.019" v="700" actId="20577"/>
          <ac:spMkLst>
            <pc:docMk/>
            <pc:sldMk cId="2341183846" sldId="375"/>
            <ac:spMk id="3" creationId="{196F60A1-5506-A2F0-EA02-697AB13B296D}"/>
          </ac:spMkLst>
        </pc:spChg>
        <pc:spChg chg="del">
          <ac:chgData name="Daesoo Lee" userId="ea35df30-5546-47fa-a9f9-30b0384dc10e" providerId="ADAL" clId="{8C3570C1-1976-B043-B7E2-F3B29C6E86EB}" dt="2023-04-21T01:31:59.711" v="636"/>
          <ac:spMkLst>
            <pc:docMk/>
            <pc:sldMk cId="2341183846" sldId="375"/>
            <ac:spMk id="5" creationId="{9C5E3B73-6934-EF5F-9441-D9E618BB60D1}"/>
          </ac:spMkLst>
        </pc:spChg>
        <pc:spChg chg="add mod">
          <ac:chgData name="Daesoo Lee" userId="ea35df30-5546-47fa-a9f9-30b0384dc10e" providerId="ADAL" clId="{8C3570C1-1976-B043-B7E2-F3B29C6E86EB}" dt="2023-04-21T01:39:35.383" v="796" actId="1076"/>
          <ac:spMkLst>
            <pc:docMk/>
            <pc:sldMk cId="2341183846" sldId="375"/>
            <ac:spMk id="11" creationId="{F4080AA1-69E6-94B6-DAAF-4811A4977A73}"/>
          </ac:spMkLst>
        </pc:spChg>
        <pc:spChg chg="add del mod">
          <ac:chgData name="Daesoo Lee" userId="ea35df30-5546-47fa-a9f9-30b0384dc10e" providerId="ADAL" clId="{8C3570C1-1976-B043-B7E2-F3B29C6E86EB}" dt="2023-04-21T01:38:52.264" v="791"/>
          <ac:spMkLst>
            <pc:docMk/>
            <pc:sldMk cId="2341183846" sldId="375"/>
            <ac:spMk id="13" creationId="{9FE5C124-CD36-417E-0353-0EF53C368B25}"/>
          </ac:spMkLst>
        </pc:spChg>
        <pc:picChg chg="add del mod">
          <ac:chgData name="Daesoo Lee" userId="ea35df30-5546-47fa-a9f9-30b0384dc10e" providerId="ADAL" clId="{8C3570C1-1976-B043-B7E2-F3B29C6E86EB}" dt="2023-04-21T01:38:50.279" v="788" actId="478"/>
          <ac:picMkLst>
            <pc:docMk/>
            <pc:sldMk cId="2341183846" sldId="375"/>
            <ac:picMk id="7" creationId="{0883B112-27A8-6213-9EF9-221B139C0A77}"/>
          </ac:picMkLst>
        </pc:picChg>
        <pc:picChg chg="add del mod">
          <ac:chgData name="Daesoo Lee" userId="ea35df30-5546-47fa-a9f9-30b0384dc10e" providerId="ADAL" clId="{8C3570C1-1976-B043-B7E2-F3B29C6E86EB}" dt="2023-04-21T01:32:26.925" v="702"/>
          <ac:picMkLst>
            <pc:docMk/>
            <pc:sldMk cId="2341183846" sldId="375"/>
            <ac:picMk id="8" creationId="{34DA8FD3-2026-E0C8-23D7-578DA6F1D23E}"/>
          </ac:picMkLst>
        </pc:picChg>
        <pc:picChg chg="add mod">
          <ac:chgData name="Daesoo Lee" userId="ea35df30-5546-47fa-a9f9-30b0384dc10e" providerId="ADAL" clId="{8C3570C1-1976-B043-B7E2-F3B29C6E86EB}" dt="2023-04-21T01:32:53.169" v="705" actId="14100"/>
          <ac:picMkLst>
            <pc:docMk/>
            <pc:sldMk cId="2341183846" sldId="375"/>
            <ac:picMk id="9" creationId="{5779836E-48DF-7AB8-FB6D-AD80C166637C}"/>
          </ac:picMkLst>
        </pc:picChg>
        <pc:picChg chg="add mod">
          <ac:chgData name="Daesoo Lee" userId="ea35df30-5546-47fa-a9f9-30b0384dc10e" providerId="ADAL" clId="{8C3570C1-1976-B043-B7E2-F3B29C6E86EB}" dt="2023-04-21T01:33:08.231" v="708" actId="14100"/>
          <ac:picMkLst>
            <pc:docMk/>
            <pc:sldMk cId="2341183846" sldId="375"/>
            <ac:picMk id="10" creationId="{0BD27C1E-F3F6-D8D8-B9B3-D0571AD39568}"/>
          </ac:picMkLst>
        </pc:picChg>
        <pc:picChg chg="add del mod">
          <ac:chgData name="Daesoo Lee" userId="ea35df30-5546-47fa-a9f9-30b0384dc10e" providerId="ADAL" clId="{8C3570C1-1976-B043-B7E2-F3B29C6E86EB}" dt="2023-04-21T01:38:51.431" v="790"/>
          <ac:picMkLst>
            <pc:docMk/>
            <pc:sldMk cId="2341183846" sldId="375"/>
            <ac:picMk id="14" creationId="{B2C51564-6F08-4870-9C4D-992A327167A9}"/>
          </ac:picMkLst>
        </pc:picChg>
        <pc:picChg chg="add mod">
          <ac:chgData name="Daesoo Lee" userId="ea35df30-5546-47fa-a9f9-30b0384dc10e" providerId="ADAL" clId="{8C3570C1-1976-B043-B7E2-F3B29C6E86EB}" dt="2023-04-21T01:39:20.394" v="793" actId="1076"/>
          <ac:picMkLst>
            <pc:docMk/>
            <pc:sldMk cId="2341183846" sldId="375"/>
            <ac:picMk id="15" creationId="{93B3F592-E01C-C4FB-8CB4-93ABEF2B9AA1}"/>
          </ac:picMkLst>
        </pc:picChg>
        <pc:picChg chg="add mod">
          <ac:chgData name="Daesoo Lee" userId="ea35df30-5546-47fa-a9f9-30b0384dc10e" providerId="ADAL" clId="{8C3570C1-1976-B043-B7E2-F3B29C6E86EB}" dt="2023-04-21T01:39:42.695" v="799" actId="14100"/>
          <ac:picMkLst>
            <pc:docMk/>
            <pc:sldMk cId="2341183846" sldId="375"/>
            <ac:picMk id="16" creationId="{081BD749-8C5B-31F7-D564-D69790C5547E}"/>
          </ac:picMkLst>
        </pc:picChg>
        <pc:picChg chg="add mod">
          <ac:chgData name="Daesoo Lee" userId="ea35df30-5546-47fa-a9f9-30b0384dc10e" providerId="ADAL" clId="{8C3570C1-1976-B043-B7E2-F3B29C6E86EB}" dt="2023-04-21T01:39:51.854" v="808" actId="1035"/>
          <ac:picMkLst>
            <pc:docMk/>
            <pc:sldMk cId="2341183846" sldId="375"/>
            <ac:picMk id="17" creationId="{DC95B8CE-B427-33DE-1CF3-D53D38263570}"/>
          </ac:picMkLst>
        </pc:picChg>
      </pc:sldChg>
      <pc:sldChg chg="add">
        <pc:chgData name="Daesoo Lee" userId="ea35df30-5546-47fa-a9f9-30b0384dc10e" providerId="ADAL" clId="{8C3570C1-1976-B043-B7E2-F3B29C6E86EB}" dt="2023-04-21T01:38:24.581" v="787"/>
        <pc:sldMkLst>
          <pc:docMk/>
          <pc:sldMk cId="853038497" sldId="376"/>
        </pc:sldMkLst>
      </pc:sldChg>
    </pc:docChg>
  </pc:docChgLst>
  <pc:docChgLst>
    <pc:chgData name="Daesoo Lee" userId="ea35df30-5546-47fa-a9f9-30b0384dc10e" providerId="ADAL" clId="{0B053CE0-6F3D-4F4C-8894-E9E5F939ACD5}"/>
    <pc:docChg chg="undo custSel addSld delSld modSld sldOrd">
      <pc:chgData name="Daesoo Lee" userId="ea35df30-5546-47fa-a9f9-30b0384dc10e" providerId="ADAL" clId="{0B053CE0-6F3D-4F4C-8894-E9E5F939ACD5}" dt="2023-04-20T02:47:39.553" v="4233" actId="47"/>
      <pc:docMkLst>
        <pc:docMk/>
      </pc:docMkLst>
      <pc:sldChg chg="modSp mod">
        <pc:chgData name="Daesoo Lee" userId="ea35df30-5546-47fa-a9f9-30b0384dc10e" providerId="ADAL" clId="{0B053CE0-6F3D-4F4C-8894-E9E5F939ACD5}" dt="2023-04-20T01:45:31.466" v="3211" actId="6549"/>
        <pc:sldMkLst>
          <pc:docMk/>
          <pc:sldMk cId="331938967" sldId="257"/>
        </pc:sldMkLst>
        <pc:spChg chg="mod">
          <ac:chgData name="Daesoo Lee" userId="ea35df30-5546-47fa-a9f9-30b0384dc10e" providerId="ADAL" clId="{0B053CE0-6F3D-4F4C-8894-E9E5F939ACD5}" dt="2023-04-20T01:45:31.466" v="3211" actId="6549"/>
          <ac:spMkLst>
            <pc:docMk/>
            <pc:sldMk cId="331938967" sldId="257"/>
            <ac:spMk id="5" creationId="{0517143C-7735-4F15-86CF-C4CF897F666E}"/>
          </ac:spMkLst>
        </pc:spChg>
      </pc:sldChg>
      <pc:sldChg chg="modSp mod">
        <pc:chgData name="Daesoo Lee" userId="ea35df30-5546-47fa-a9f9-30b0384dc10e" providerId="ADAL" clId="{0B053CE0-6F3D-4F4C-8894-E9E5F939ACD5}" dt="2023-04-19T22:40:17.618" v="319" actId="20577"/>
        <pc:sldMkLst>
          <pc:docMk/>
          <pc:sldMk cId="1266083278" sldId="258"/>
        </pc:sldMkLst>
        <pc:spChg chg="mod">
          <ac:chgData name="Daesoo Lee" userId="ea35df30-5546-47fa-a9f9-30b0384dc10e" providerId="ADAL" clId="{0B053CE0-6F3D-4F4C-8894-E9E5F939ACD5}" dt="2023-04-19T22:40:17.618" v="319" actId="20577"/>
          <ac:spMkLst>
            <pc:docMk/>
            <pc:sldMk cId="1266083278" sldId="258"/>
            <ac:spMk id="2" creationId="{07B35B17-E0F8-4DBC-8880-17C5B0C3680D}"/>
          </ac:spMkLst>
        </pc:spChg>
      </pc:sldChg>
      <pc:sldChg chg="add del ord">
        <pc:chgData name="Daesoo Lee" userId="ea35df30-5546-47fa-a9f9-30b0384dc10e" providerId="ADAL" clId="{0B053CE0-6F3D-4F4C-8894-E9E5F939ACD5}" dt="2023-04-20T02:47:36.920" v="4232"/>
        <pc:sldMkLst>
          <pc:docMk/>
          <pc:sldMk cId="2993240094" sldId="264"/>
        </pc:sldMkLst>
      </pc:sldChg>
      <pc:sldChg chg="modSp mod">
        <pc:chgData name="Daesoo Lee" userId="ea35df30-5546-47fa-a9f9-30b0384dc10e" providerId="ADAL" clId="{0B053CE0-6F3D-4F4C-8894-E9E5F939ACD5}" dt="2023-04-20T01:45:43.951" v="3214" actId="1035"/>
        <pc:sldMkLst>
          <pc:docMk/>
          <pc:sldMk cId="804254174" sldId="265"/>
        </pc:sldMkLst>
        <pc:spChg chg="mod">
          <ac:chgData name="Daesoo Lee" userId="ea35df30-5546-47fa-a9f9-30b0384dc10e" providerId="ADAL" clId="{0B053CE0-6F3D-4F4C-8894-E9E5F939ACD5}" dt="2023-04-19T22:40:29.641" v="327" actId="20577"/>
          <ac:spMkLst>
            <pc:docMk/>
            <pc:sldMk cId="804254174" sldId="265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1:45:43.951" v="3214" actId="1035"/>
          <ac:spMkLst>
            <pc:docMk/>
            <pc:sldMk cId="804254174" sldId="265"/>
            <ac:spMk id="3" creationId="{2C9C4A80-2FB7-4D90-9516-E936FFF69091}"/>
          </ac:spMkLst>
        </pc:spChg>
        <pc:picChg chg="mod modCrop">
          <ac:chgData name="Daesoo Lee" userId="ea35df30-5546-47fa-a9f9-30b0384dc10e" providerId="ADAL" clId="{0B053CE0-6F3D-4F4C-8894-E9E5F939ACD5}" dt="2023-04-20T01:45:41.800" v="3212" actId="732"/>
          <ac:picMkLst>
            <pc:docMk/>
            <pc:sldMk cId="804254174" sldId="265"/>
            <ac:picMk id="8" creationId="{E02D84EF-34B4-4450-AC52-14E293C33363}"/>
          </ac:picMkLst>
        </pc:picChg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2209226246" sldId="266"/>
        </pc:sldMkLst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2742260461" sldId="267"/>
        </pc:sldMkLst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3328512139" sldId="268"/>
        </pc:sldMkLst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1849455154" sldId="269"/>
        </pc:sldMkLst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1477668384" sldId="270"/>
        </pc:sldMkLst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459340706" sldId="271"/>
        </pc:sldMkLst>
      </pc:sldChg>
      <pc:sldChg chg="modSp mod">
        <pc:chgData name="Daesoo Lee" userId="ea35df30-5546-47fa-a9f9-30b0384dc10e" providerId="ADAL" clId="{0B053CE0-6F3D-4F4C-8894-E9E5F939ACD5}" dt="2023-04-19T23:56:31.155" v="1708" actId="404"/>
        <pc:sldMkLst>
          <pc:docMk/>
          <pc:sldMk cId="3859820647" sldId="272"/>
        </pc:sldMkLst>
        <pc:spChg chg="mod">
          <ac:chgData name="Daesoo Lee" userId="ea35df30-5546-47fa-a9f9-30b0384dc10e" providerId="ADAL" clId="{0B053CE0-6F3D-4F4C-8894-E9E5F939ACD5}" dt="2023-04-19T23:56:31.155" v="1708" actId="404"/>
          <ac:spMkLst>
            <pc:docMk/>
            <pc:sldMk cId="3859820647" sldId="272"/>
            <ac:spMk id="2" creationId="{07B35B17-E0F8-4DBC-8880-17C5B0C3680D}"/>
          </ac:spMkLst>
        </pc:spChg>
      </pc:sldChg>
      <pc:sldChg chg="addSp delSp modSp mod ord modAnim">
        <pc:chgData name="Daesoo Lee" userId="ea35df30-5546-47fa-a9f9-30b0384dc10e" providerId="ADAL" clId="{0B053CE0-6F3D-4F4C-8894-E9E5F939ACD5}" dt="2023-04-20T02:19:25.505" v="3428"/>
        <pc:sldMkLst>
          <pc:docMk/>
          <pc:sldMk cId="4029651508" sldId="273"/>
        </pc:sldMkLst>
        <pc:spChg chg="mod">
          <ac:chgData name="Daesoo Lee" userId="ea35df30-5546-47fa-a9f9-30b0384dc10e" providerId="ADAL" clId="{0B053CE0-6F3D-4F4C-8894-E9E5F939ACD5}" dt="2023-04-19T23:56:37.750" v="1713" actId="20577"/>
          <ac:spMkLst>
            <pc:docMk/>
            <pc:sldMk cId="4029651508" sldId="273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0:47:25.489" v="1792" actId="20577"/>
          <ac:spMkLst>
            <pc:docMk/>
            <pc:sldMk cId="4029651508" sldId="273"/>
            <ac:spMk id="3" creationId="{2C9C4A80-2FB7-4D90-9516-E936FFF69091}"/>
          </ac:spMkLst>
        </pc:spChg>
        <pc:spChg chg="del">
          <ac:chgData name="Daesoo Lee" userId="ea35df30-5546-47fa-a9f9-30b0384dc10e" providerId="ADAL" clId="{0B053CE0-6F3D-4F4C-8894-E9E5F939ACD5}" dt="2023-04-20T00:47:57.665" v="1795" actId="478"/>
          <ac:spMkLst>
            <pc:docMk/>
            <pc:sldMk cId="4029651508" sldId="273"/>
            <ac:spMk id="5" creationId="{314B43FB-9E10-47BF-AF0D-B591DDA3BBE7}"/>
          </ac:spMkLst>
        </pc:spChg>
        <pc:spChg chg="del">
          <ac:chgData name="Daesoo Lee" userId="ea35df30-5546-47fa-a9f9-30b0384dc10e" providerId="ADAL" clId="{0B053CE0-6F3D-4F4C-8894-E9E5F939ACD5}" dt="2023-04-20T00:52:50.059" v="2047" actId="21"/>
          <ac:spMkLst>
            <pc:docMk/>
            <pc:sldMk cId="4029651508" sldId="273"/>
            <ac:spMk id="6" creationId="{60911868-BA7E-47AB-BDE7-D004B005717D}"/>
          </ac:spMkLst>
        </pc:spChg>
        <pc:spChg chg="add del mod">
          <ac:chgData name="Daesoo Lee" userId="ea35df30-5546-47fa-a9f9-30b0384dc10e" providerId="ADAL" clId="{0B053CE0-6F3D-4F4C-8894-E9E5F939ACD5}" dt="2023-04-20T00:48:02.566" v="1798" actId="21"/>
          <ac:spMkLst>
            <pc:docMk/>
            <pc:sldMk cId="4029651508" sldId="273"/>
            <ac:spMk id="11" creationId="{D4FC2422-DA6C-3B36-F70F-D43F87A99D20}"/>
          </ac:spMkLst>
        </pc:spChg>
        <pc:spChg chg="add del mod">
          <ac:chgData name="Daesoo Lee" userId="ea35df30-5546-47fa-a9f9-30b0384dc10e" providerId="ADAL" clId="{0B053CE0-6F3D-4F4C-8894-E9E5F939ACD5}" dt="2023-04-20T00:48:02.566" v="1798" actId="21"/>
          <ac:spMkLst>
            <pc:docMk/>
            <pc:sldMk cId="4029651508" sldId="273"/>
            <ac:spMk id="12" creationId="{F4C2CF25-E156-00AB-680C-A04DF9111959}"/>
          </ac:spMkLst>
        </pc:spChg>
        <pc:spChg chg="add del mod">
          <ac:chgData name="Daesoo Lee" userId="ea35df30-5546-47fa-a9f9-30b0384dc10e" providerId="ADAL" clId="{0B053CE0-6F3D-4F4C-8894-E9E5F939ACD5}" dt="2023-04-20T00:48:02.566" v="1798" actId="21"/>
          <ac:spMkLst>
            <pc:docMk/>
            <pc:sldMk cId="4029651508" sldId="273"/>
            <ac:spMk id="14" creationId="{59A2B976-73DC-AE60-FC7B-226410A9C1D4}"/>
          </ac:spMkLst>
        </pc:spChg>
        <pc:spChg chg="add del mod">
          <ac:chgData name="Daesoo Lee" userId="ea35df30-5546-47fa-a9f9-30b0384dc10e" providerId="ADAL" clId="{0B053CE0-6F3D-4F4C-8894-E9E5F939ACD5}" dt="2023-04-20T01:10:09.568" v="2467" actId="478"/>
          <ac:spMkLst>
            <pc:docMk/>
            <pc:sldMk cId="4029651508" sldId="273"/>
            <ac:spMk id="17" creationId="{223D65CF-0196-B467-3AB2-EBB599348DDC}"/>
          </ac:spMkLst>
        </pc:spChg>
        <pc:spChg chg="add mod">
          <ac:chgData name="Daesoo Lee" userId="ea35df30-5546-47fa-a9f9-30b0384dc10e" providerId="ADAL" clId="{0B053CE0-6F3D-4F4C-8894-E9E5F939ACD5}" dt="2023-04-20T00:58:41.257" v="2362" actId="1076"/>
          <ac:spMkLst>
            <pc:docMk/>
            <pc:sldMk cId="4029651508" sldId="273"/>
            <ac:spMk id="18" creationId="{94BFDAF5-EDAF-D802-2B27-C279F834A4AD}"/>
          </ac:spMkLst>
        </pc:spChg>
        <pc:spChg chg="add mod">
          <ac:chgData name="Daesoo Lee" userId="ea35df30-5546-47fa-a9f9-30b0384dc10e" providerId="ADAL" clId="{0B053CE0-6F3D-4F4C-8894-E9E5F939ACD5}" dt="2023-04-20T00:52:32.444" v="2046" actId="1076"/>
          <ac:spMkLst>
            <pc:docMk/>
            <pc:sldMk cId="4029651508" sldId="273"/>
            <ac:spMk id="22" creationId="{467146AB-52D6-BDAF-0B6C-BD4EEE93D9C6}"/>
          </ac:spMkLst>
        </pc:spChg>
        <pc:spChg chg="add mod">
          <ac:chgData name="Daesoo Lee" userId="ea35df30-5546-47fa-a9f9-30b0384dc10e" providerId="ADAL" clId="{0B053CE0-6F3D-4F4C-8894-E9E5F939ACD5}" dt="2023-04-20T00:52:59.732" v="2049" actId="571"/>
          <ac:spMkLst>
            <pc:docMk/>
            <pc:sldMk cId="4029651508" sldId="273"/>
            <ac:spMk id="23" creationId="{FD5AC66B-EAFA-FB49-1F2A-02BA2F6CE719}"/>
          </ac:spMkLst>
        </pc:spChg>
        <pc:spChg chg="add mod">
          <ac:chgData name="Daesoo Lee" userId="ea35df30-5546-47fa-a9f9-30b0384dc10e" providerId="ADAL" clId="{0B053CE0-6F3D-4F4C-8894-E9E5F939ACD5}" dt="2023-04-20T01:06:01.183" v="2399" actId="114"/>
          <ac:spMkLst>
            <pc:docMk/>
            <pc:sldMk cId="4029651508" sldId="273"/>
            <ac:spMk id="24" creationId="{91F1D4C2-AF37-4A28-254A-EDFD4361AA21}"/>
          </ac:spMkLst>
        </pc:spChg>
        <pc:spChg chg="add mod">
          <ac:chgData name="Daesoo Lee" userId="ea35df30-5546-47fa-a9f9-30b0384dc10e" providerId="ADAL" clId="{0B053CE0-6F3D-4F4C-8894-E9E5F939ACD5}" dt="2023-04-20T01:39:00.789" v="3146" actId="2085"/>
          <ac:spMkLst>
            <pc:docMk/>
            <pc:sldMk cId="4029651508" sldId="273"/>
            <ac:spMk id="27" creationId="{724505CF-7148-8F69-60BD-6A6B870DB565}"/>
          </ac:spMkLst>
        </pc:spChg>
        <pc:spChg chg="add mod">
          <ac:chgData name="Daesoo Lee" userId="ea35df30-5546-47fa-a9f9-30b0384dc10e" providerId="ADAL" clId="{0B053CE0-6F3D-4F4C-8894-E9E5F939ACD5}" dt="2023-04-20T01:39:00.789" v="3146" actId="2085"/>
          <ac:spMkLst>
            <pc:docMk/>
            <pc:sldMk cId="4029651508" sldId="273"/>
            <ac:spMk id="28" creationId="{B127DF2F-A72E-30C5-2E88-87DF594A6C74}"/>
          </ac:spMkLst>
        </pc:spChg>
        <pc:spChg chg="add mod">
          <ac:chgData name="Daesoo Lee" userId="ea35df30-5546-47fa-a9f9-30b0384dc10e" providerId="ADAL" clId="{0B053CE0-6F3D-4F4C-8894-E9E5F939ACD5}" dt="2023-04-20T01:09:22.481" v="2437" actId="1076"/>
          <ac:spMkLst>
            <pc:docMk/>
            <pc:sldMk cId="4029651508" sldId="273"/>
            <ac:spMk id="33" creationId="{F02344D7-4AA8-5546-34BC-B584830DC33C}"/>
          </ac:spMkLst>
        </pc:spChg>
        <pc:spChg chg="add mod">
          <ac:chgData name="Daesoo Lee" userId="ea35df30-5546-47fa-a9f9-30b0384dc10e" providerId="ADAL" clId="{0B053CE0-6F3D-4F4C-8894-E9E5F939ACD5}" dt="2023-04-20T01:09:36.522" v="2465" actId="20577"/>
          <ac:spMkLst>
            <pc:docMk/>
            <pc:sldMk cId="4029651508" sldId="273"/>
            <ac:spMk id="34" creationId="{DDE832E3-3AD9-8503-B80C-3B22CE4327F5}"/>
          </ac:spMkLst>
        </pc:spChg>
        <pc:spChg chg="add del mod">
          <ac:chgData name="Daesoo Lee" userId="ea35df30-5546-47fa-a9f9-30b0384dc10e" providerId="ADAL" clId="{0B053CE0-6F3D-4F4C-8894-E9E5F939ACD5}" dt="2023-04-20T01:10:13.204" v="2471"/>
          <ac:spMkLst>
            <pc:docMk/>
            <pc:sldMk cId="4029651508" sldId="273"/>
            <ac:spMk id="36" creationId="{5B99BF9D-22B0-4A12-1A04-6DBEC07426CE}"/>
          </ac:spMkLst>
        </pc:spChg>
        <pc:spChg chg="add del mod">
          <ac:chgData name="Daesoo Lee" userId="ea35df30-5546-47fa-a9f9-30b0384dc10e" providerId="ADAL" clId="{0B053CE0-6F3D-4F4C-8894-E9E5F939ACD5}" dt="2023-04-20T01:10:13.204" v="2471"/>
          <ac:spMkLst>
            <pc:docMk/>
            <pc:sldMk cId="4029651508" sldId="273"/>
            <ac:spMk id="37" creationId="{97CBBFDD-CCFD-13B6-D97D-F3562ADF15C8}"/>
          </ac:spMkLst>
        </pc:spChg>
        <pc:spChg chg="add mod">
          <ac:chgData name="Daesoo Lee" userId="ea35df30-5546-47fa-a9f9-30b0384dc10e" providerId="ADAL" clId="{0B053CE0-6F3D-4F4C-8894-E9E5F939ACD5}" dt="2023-04-20T01:10:43.106" v="2480" actId="1076"/>
          <ac:spMkLst>
            <pc:docMk/>
            <pc:sldMk cId="4029651508" sldId="273"/>
            <ac:spMk id="47" creationId="{41E0DE85-0FF3-721C-3F02-DA2BA95819EB}"/>
          </ac:spMkLst>
        </pc:spChg>
        <pc:spChg chg="add mod">
          <ac:chgData name="Daesoo Lee" userId="ea35df30-5546-47fa-a9f9-30b0384dc10e" providerId="ADAL" clId="{0B053CE0-6F3D-4F4C-8894-E9E5F939ACD5}" dt="2023-04-20T01:15:48.135" v="2571" actId="114"/>
          <ac:spMkLst>
            <pc:docMk/>
            <pc:sldMk cId="4029651508" sldId="273"/>
            <ac:spMk id="48" creationId="{DD4631B9-6E85-4324-1F27-BFEF03F96A5B}"/>
          </ac:spMkLst>
        </pc:spChg>
        <pc:spChg chg="add mod">
          <ac:chgData name="Daesoo Lee" userId="ea35df30-5546-47fa-a9f9-30b0384dc10e" providerId="ADAL" clId="{0B053CE0-6F3D-4F4C-8894-E9E5F939ACD5}" dt="2023-04-20T01:29:00.933" v="2954" actId="14100"/>
          <ac:spMkLst>
            <pc:docMk/>
            <pc:sldMk cId="4029651508" sldId="273"/>
            <ac:spMk id="51" creationId="{6D56166B-D04C-22F9-D787-17B27BFC55E2}"/>
          </ac:spMkLst>
        </pc:spChg>
        <pc:spChg chg="add del mod">
          <ac:chgData name="Daesoo Lee" userId="ea35df30-5546-47fa-a9f9-30b0384dc10e" providerId="ADAL" clId="{0B053CE0-6F3D-4F4C-8894-E9E5F939ACD5}" dt="2023-04-20T01:29:16.291" v="2959" actId="21"/>
          <ac:spMkLst>
            <pc:docMk/>
            <pc:sldMk cId="4029651508" sldId="273"/>
            <ac:spMk id="52" creationId="{DB6CAF95-18E3-011F-101E-DDA92B0FC5CA}"/>
          </ac:spMkLst>
        </pc:spChg>
        <pc:spChg chg="add mod">
          <ac:chgData name="Daesoo Lee" userId="ea35df30-5546-47fa-a9f9-30b0384dc10e" providerId="ADAL" clId="{0B053CE0-6F3D-4F4C-8894-E9E5F939ACD5}" dt="2023-04-20T01:29:25.389" v="2963" actId="14100"/>
          <ac:spMkLst>
            <pc:docMk/>
            <pc:sldMk cId="4029651508" sldId="273"/>
            <ac:spMk id="53" creationId="{D182520D-C5FC-A723-2D6F-CE0B3BB04100}"/>
          </ac:spMkLst>
        </pc:spChg>
        <pc:spChg chg="add del mod">
          <ac:chgData name="Daesoo Lee" userId="ea35df30-5546-47fa-a9f9-30b0384dc10e" providerId="ADAL" clId="{0B053CE0-6F3D-4F4C-8894-E9E5F939ACD5}" dt="2023-04-20T01:29:15.296" v="2958" actId="21"/>
          <ac:spMkLst>
            <pc:docMk/>
            <pc:sldMk cId="4029651508" sldId="273"/>
            <ac:spMk id="54" creationId="{121EDF8F-8A5B-1FB1-DCA2-B88927A3B4CE}"/>
          </ac:spMkLst>
        </pc:spChg>
        <pc:spChg chg="add del mod">
          <ac:chgData name="Daesoo Lee" userId="ea35df30-5546-47fa-a9f9-30b0384dc10e" providerId="ADAL" clId="{0B053CE0-6F3D-4F4C-8894-E9E5F939ACD5}" dt="2023-04-20T01:34:28.451" v="3010" actId="21"/>
          <ac:spMkLst>
            <pc:docMk/>
            <pc:sldMk cId="4029651508" sldId="273"/>
            <ac:spMk id="58" creationId="{0F70ED46-2907-805C-206B-BC0BF3887941}"/>
          </ac:spMkLst>
        </pc:spChg>
        <pc:grpChg chg="mod">
          <ac:chgData name="Daesoo Lee" userId="ea35df30-5546-47fa-a9f9-30b0384dc10e" providerId="ADAL" clId="{0B053CE0-6F3D-4F4C-8894-E9E5F939ACD5}" dt="2023-04-20T01:09:14.472" v="2427"/>
          <ac:grpSpMkLst>
            <pc:docMk/>
            <pc:sldMk cId="4029651508" sldId="273"/>
            <ac:grpSpMk id="32" creationId="{BB5AE801-F485-FBEE-DE42-CFEE6A87F53E}"/>
          </ac:grpSpMkLst>
        </pc:grpChg>
        <pc:picChg chg="add del mod">
          <ac:chgData name="Daesoo Lee" userId="ea35df30-5546-47fa-a9f9-30b0384dc10e" providerId="ADAL" clId="{0B053CE0-6F3D-4F4C-8894-E9E5F939ACD5}" dt="2023-04-20T01:10:09.568" v="2467" actId="478"/>
          <ac:picMkLst>
            <pc:docMk/>
            <pc:sldMk cId="4029651508" sldId="273"/>
            <ac:picMk id="7" creationId="{7062BFED-87C4-3F23-7B51-2BE9171559A3}"/>
          </ac:picMkLst>
        </pc:picChg>
        <pc:picChg chg="add del mod">
          <ac:chgData name="Daesoo Lee" userId="ea35df30-5546-47fa-a9f9-30b0384dc10e" providerId="ADAL" clId="{0B053CE0-6F3D-4F4C-8894-E9E5F939ACD5}" dt="2023-04-20T00:48:02.566" v="1798" actId="21"/>
          <ac:picMkLst>
            <pc:docMk/>
            <pc:sldMk cId="4029651508" sldId="273"/>
            <ac:picMk id="8" creationId="{22D15043-17A6-E52B-9499-9FF5C48AF5A1}"/>
          </ac:picMkLst>
        </pc:picChg>
        <pc:picChg chg="add del mod">
          <ac:chgData name="Daesoo Lee" userId="ea35df30-5546-47fa-a9f9-30b0384dc10e" providerId="ADAL" clId="{0B053CE0-6F3D-4F4C-8894-E9E5F939ACD5}" dt="2023-04-20T00:48:02.566" v="1798" actId="21"/>
          <ac:picMkLst>
            <pc:docMk/>
            <pc:sldMk cId="4029651508" sldId="273"/>
            <ac:picMk id="13" creationId="{2F2E6012-DE01-FBD2-4347-385A9E24B56F}"/>
          </ac:picMkLst>
        </pc:picChg>
        <pc:picChg chg="add del mod">
          <ac:chgData name="Daesoo Lee" userId="ea35df30-5546-47fa-a9f9-30b0384dc10e" providerId="ADAL" clId="{0B053CE0-6F3D-4F4C-8894-E9E5F939ACD5}" dt="2023-04-20T01:10:09.568" v="2467" actId="478"/>
          <ac:picMkLst>
            <pc:docMk/>
            <pc:sldMk cId="4029651508" sldId="273"/>
            <ac:picMk id="15" creationId="{8E1E778D-2724-3304-9098-FBC07940823B}"/>
          </ac:picMkLst>
        </pc:picChg>
        <pc:picChg chg="add del mod">
          <ac:chgData name="Daesoo Lee" userId="ea35df30-5546-47fa-a9f9-30b0384dc10e" providerId="ADAL" clId="{0B053CE0-6F3D-4F4C-8894-E9E5F939ACD5}" dt="2023-04-20T01:10:09.568" v="2467" actId="478"/>
          <ac:picMkLst>
            <pc:docMk/>
            <pc:sldMk cId="4029651508" sldId="273"/>
            <ac:picMk id="16" creationId="{934C82CB-F45D-9AF9-B8A0-8D7171AC46C7}"/>
          </ac:picMkLst>
        </pc:picChg>
        <pc:picChg chg="add del mod modCrop">
          <ac:chgData name="Daesoo Lee" userId="ea35df30-5546-47fa-a9f9-30b0384dc10e" providerId="ADAL" clId="{0B053CE0-6F3D-4F4C-8894-E9E5F939ACD5}" dt="2023-04-20T01:29:44.980" v="2965" actId="478"/>
          <ac:picMkLst>
            <pc:docMk/>
            <pc:sldMk cId="4029651508" sldId="273"/>
            <ac:picMk id="19" creationId="{FB326023-AD65-BA70-202A-19342C24F2F8}"/>
          </ac:picMkLst>
        </pc:picChg>
        <pc:picChg chg="add mod">
          <ac:chgData name="Daesoo Lee" userId="ea35df30-5546-47fa-a9f9-30b0384dc10e" providerId="ADAL" clId="{0B053CE0-6F3D-4F4C-8894-E9E5F939ACD5}" dt="2023-04-20T00:52:32.444" v="2046" actId="1076"/>
          <ac:picMkLst>
            <pc:docMk/>
            <pc:sldMk cId="4029651508" sldId="273"/>
            <ac:picMk id="20" creationId="{40C0D631-DA14-A531-DA85-E0063CC1510B}"/>
          </ac:picMkLst>
        </pc:picChg>
        <pc:picChg chg="add mod modCrop">
          <ac:chgData name="Daesoo Lee" userId="ea35df30-5546-47fa-a9f9-30b0384dc10e" providerId="ADAL" clId="{0B053CE0-6F3D-4F4C-8894-E9E5F939ACD5}" dt="2023-04-20T00:58:48.347" v="2363" actId="732"/>
          <ac:picMkLst>
            <pc:docMk/>
            <pc:sldMk cId="4029651508" sldId="273"/>
            <ac:picMk id="25" creationId="{C176B5BC-B155-49D9-EBE8-037617408591}"/>
          </ac:picMkLst>
        </pc:picChg>
        <pc:picChg chg="add mod">
          <ac:chgData name="Daesoo Lee" userId="ea35df30-5546-47fa-a9f9-30b0384dc10e" providerId="ADAL" clId="{0B053CE0-6F3D-4F4C-8894-E9E5F939ACD5}" dt="2023-04-20T00:57:52.097" v="2278" actId="571"/>
          <ac:picMkLst>
            <pc:docMk/>
            <pc:sldMk cId="4029651508" sldId="273"/>
            <ac:picMk id="26" creationId="{C659F469-2072-DE2D-6D95-8A8094FB153A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35" creationId="{52CAB589-45C5-E6C4-08C7-50D8AF60FC89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38" creationId="{6055A72F-5A0A-5F3E-A21D-F2A077D484DE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40" creationId="{F5F5CC8F-00E0-457D-9CA7-38415F976D68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41" creationId="{72FA22E7-B818-037C-7883-9FDF7DB6FD06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42" creationId="{FA3B2A59-5B35-F8F1-7534-B32FBCD9618A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43" creationId="{5A6083DF-8ED8-24C3-2BB0-35EC6F81AF37}"/>
          </ac:picMkLst>
        </pc:picChg>
        <pc:picChg chg="add del mod">
          <ac:chgData name="Daesoo Lee" userId="ea35df30-5546-47fa-a9f9-30b0384dc10e" providerId="ADAL" clId="{0B053CE0-6F3D-4F4C-8894-E9E5F939ACD5}" dt="2023-04-20T01:10:13.204" v="2471"/>
          <ac:picMkLst>
            <pc:docMk/>
            <pc:sldMk cId="4029651508" sldId="273"/>
            <ac:picMk id="44" creationId="{30D315A9-8ACA-9BE7-8E88-97C8FD00F1B5}"/>
          </ac:picMkLst>
        </pc:picChg>
        <pc:picChg chg="add mod modCrop">
          <ac:chgData name="Daesoo Lee" userId="ea35df30-5546-47fa-a9f9-30b0384dc10e" providerId="ADAL" clId="{0B053CE0-6F3D-4F4C-8894-E9E5F939ACD5}" dt="2023-04-20T01:28:02.115" v="2924" actId="732"/>
          <ac:picMkLst>
            <pc:docMk/>
            <pc:sldMk cId="4029651508" sldId="273"/>
            <ac:picMk id="46" creationId="{BD99EB64-15BF-4B7C-5B6C-D69987BA3247}"/>
          </ac:picMkLst>
        </pc:picChg>
        <pc:picChg chg="add mod modCrop">
          <ac:chgData name="Daesoo Lee" userId="ea35df30-5546-47fa-a9f9-30b0384dc10e" providerId="ADAL" clId="{0B053CE0-6F3D-4F4C-8894-E9E5F939ACD5}" dt="2023-04-20T01:29:31.958" v="2964" actId="1076"/>
          <ac:picMkLst>
            <pc:docMk/>
            <pc:sldMk cId="4029651508" sldId="273"/>
            <ac:picMk id="49" creationId="{4ED30B6B-E450-B481-2C43-C98D31B6D626}"/>
          </ac:picMkLst>
        </pc:picChg>
        <pc:picChg chg="add del mod">
          <ac:chgData name="Daesoo Lee" userId="ea35df30-5546-47fa-a9f9-30b0384dc10e" providerId="ADAL" clId="{0B053CE0-6F3D-4F4C-8894-E9E5F939ACD5}" dt="2023-04-20T01:28:20.034" v="2928" actId="21"/>
          <ac:picMkLst>
            <pc:docMk/>
            <pc:sldMk cId="4029651508" sldId="273"/>
            <ac:picMk id="50" creationId="{11DAAFAE-E10B-BC31-8D95-B94B2DDD7908}"/>
          </ac:picMkLst>
        </pc:picChg>
        <pc:picChg chg="add del mod">
          <ac:chgData name="Daesoo Lee" userId="ea35df30-5546-47fa-a9f9-30b0384dc10e" providerId="ADAL" clId="{0B053CE0-6F3D-4F4C-8894-E9E5F939ACD5}" dt="2023-04-20T01:29:52.955" v="2968" actId="478"/>
          <ac:picMkLst>
            <pc:docMk/>
            <pc:sldMk cId="4029651508" sldId="273"/>
            <ac:picMk id="55" creationId="{08DACADF-9900-28FA-F941-222FA9BACEB0}"/>
          </ac:picMkLst>
        </pc:picChg>
        <pc:picChg chg="add mod">
          <ac:chgData name="Daesoo Lee" userId="ea35df30-5546-47fa-a9f9-30b0384dc10e" providerId="ADAL" clId="{0B053CE0-6F3D-4F4C-8894-E9E5F939ACD5}" dt="2023-04-20T01:29:53.503" v="2969"/>
          <ac:picMkLst>
            <pc:docMk/>
            <pc:sldMk cId="4029651508" sldId="273"/>
            <ac:picMk id="56" creationId="{522F8DDD-09DD-FE28-FADC-14608B152265}"/>
          </ac:picMkLst>
        </pc:picChg>
        <pc:picChg chg="add del mod">
          <ac:chgData name="Daesoo Lee" userId="ea35df30-5546-47fa-a9f9-30b0384dc10e" providerId="ADAL" clId="{0B053CE0-6F3D-4F4C-8894-E9E5F939ACD5}" dt="2023-04-20T00:50:36.365" v="2011" actId="21"/>
          <ac:picMkLst>
            <pc:docMk/>
            <pc:sldMk cId="4029651508" sldId="273"/>
            <ac:picMk id="16386" creationId="{BF44D6E2-3A54-3749-4140-5DDBA16B3FF3}"/>
          </ac:picMkLst>
        </pc:picChg>
        <pc:picChg chg="add del mod">
          <ac:chgData name="Daesoo Lee" userId="ea35df30-5546-47fa-a9f9-30b0384dc10e" providerId="ADAL" clId="{0B053CE0-6F3D-4F4C-8894-E9E5F939ACD5}" dt="2023-04-20T00:56:52.045" v="2262" actId="21"/>
          <ac:picMkLst>
            <pc:docMk/>
            <pc:sldMk cId="4029651508" sldId="273"/>
            <ac:picMk id="16388" creationId="{9BA10691-EBFB-9FFF-CCE9-4AA8C4753924}"/>
          </ac:picMkLst>
        </pc:picChg>
        <pc:picChg chg="add mod">
          <ac:chgData name="Daesoo Lee" userId="ea35df30-5546-47fa-a9f9-30b0384dc10e" providerId="ADAL" clId="{0B053CE0-6F3D-4F4C-8894-E9E5F939ACD5}" dt="2023-04-20T00:57:33.843" v="2276" actId="18131"/>
          <ac:picMkLst>
            <pc:docMk/>
            <pc:sldMk cId="4029651508" sldId="273"/>
            <ac:picMk id="16390" creationId="{B919B7E6-831B-7EBC-F6D7-5DB3CD268A3E}"/>
          </ac:picMkLst>
        </pc:picChg>
        <pc:picChg chg="add del">
          <ac:chgData name="Daesoo Lee" userId="ea35df30-5546-47fa-a9f9-30b0384dc10e" providerId="ADAL" clId="{0B053CE0-6F3D-4F4C-8894-E9E5F939ACD5}" dt="2023-04-20T01:08:04.453" v="2401"/>
          <ac:picMkLst>
            <pc:docMk/>
            <pc:sldMk cId="4029651508" sldId="273"/>
            <ac:picMk id="16392" creationId="{E0BEC886-B37A-A14E-6B90-34119BD0AF6C}"/>
          </ac:picMkLst>
        </pc:picChg>
        <pc:picChg chg="add mod">
          <ac:chgData name="Daesoo Lee" userId="ea35df30-5546-47fa-a9f9-30b0384dc10e" providerId="ADAL" clId="{0B053CE0-6F3D-4F4C-8894-E9E5F939ACD5}" dt="2023-04-20T01:08:47.845" v="2421" actId="1076"/>
          <ac:picMkLst>
            <pc:docMk/>
            <pc:sldMk cId="4029651508" sldId="273"/>
            <ac:picMk id="16394" creationId="{D0554B7C-2552-DC4D-8B91-D9DFC3ADEB9B}"/>
          </ac:picMkLst>
        </pc:picChg>
        <pc:inkChg chg="add del">
          <ac:chgData name="Daesoo Lee" userId="ea35df30-5546-47fa-a9f9-30b0384dc10e" providerId="ADAL" clId="{0B053CE0-6F3D-4F4C-8894-E9E5F939ACD5}" dt="2023-04-20T01:09:08.836" v="2424" actId="9405"/>
          <ac:inkMkLst>
            <pc:docMk/>
            <pc:sldMk cId="4029651508" sldId="273"/>
            <ac:inkMk id="29" creationId="{588B94DD-18B4-6418-A62A-0115D7D67724}"/>
          </ac:inkMkLst>
        </pc:inkChg>
        <pc:inkChg chg="add mod">
          <ac:chgData name="Daesoo Lee" userId="ea35df30-5546-47fa-a9f9-30b0384dc10e" providerId="ADAL" clId="{0B053CE0-6F3D-4F4C-8894-E9E5F939ACD5}" dt="2023-04-20T01:09:14.472" v="2427"/>
          <ac:inkMkLst>
            <pc:docMk/>
            <pc:sldMk cId="4029651508" sldId="273"/>
            <ac:inkMk id="30" creationId="{D6780853-3D3F-AEBF-8267-9D5665B57B10}"/>
          </ac:inkMkLst>
        </pc:inkChg>
        <pc:inkChg chg="add mod">
          <ac:chgData name="Daesoo Lee" userId="ea35df30-5546-47fa-a9f9-30b0384dc10e" providerId="ADAL" clId="{0B053CE0-6F3D-4F4C-8894-E9E5F939ACD5}" dt="2023-04-20T01:09:14.472" v="2427"/>
          <ac:inkMkLst>
            <pc:docMk/>
            <pc:sldMk cId="4029651508" sldId="273"/>
            <ac:inkMk id="31" creationId="{D3A84006-6397-98FE-6B88-051F1D87BE3E}"/>
          </ac:inkMkLst>
        </pc:inkChg>
        <pc:cxnChg chg="add del mod">
          <ac:chgData name="Daesoo Lee" userId="ea35df30-5546-47fa-a9f9-30b0384dc10e" providerId="ADAL" clId="{0B053CE0-6F3D-4F4C-8894-E9E5F939ACD5}" dt="2023-04-20T00:48:02.566" v="1798" actId="21"/>
          <ac:cxnSpMkLst>
            <pc:docMk/>
            <pc:sldMk cId="4029651508" sldId="273"/>
            <ac:cxnSpMk id="9" creationId="{F8FBFCE7-BD05-8177-ADE3-B88B81CA9453}"/>
          </ac:cxnSpMkLst>
        </pc:cxnChg>
        <pc:cxnChg chg="add del mod">
          <ac:chgData name="Daesoo Lee" userId="ea35df30-5546-47fa-a9f9-30b0384dc10e" providerId="ADAL" clId="{0B053CE0-6F3D-4F4C-8894-E9E5F939ACD5}" dt="2023-04-20T00:48:02.566" v="1798" actId="21"/>
          <ac:cxnSpMkLst>
            <pc:docMk/>
            <pc:sldMk cId="4029651508" sldId="273"/>
            <ac:cxnSpMk id="10" creationId="{93FCBA65-A6F1-2754-BF4C-04808A9E2D91}"/>
          </ac:cxnSpMkLst>
        </pc:cxnChg>
        <pc:cxnChg chg="add mod">
          <ac:chgData name="Daesoo Lee" userId="ea35df30-5546-47fa-a9f9-30b0384dc10e" providerId="ADAL" clId="{0B053CE0-6F3D-4F4C-8894-E9E5F939ACD5}" dt="2023-04-20T00:52:32.444" v="2046" actId="1076"/>
          <ac:cxnSpMkLst>
            <pc:docMk/>
            <pc:sldMk cId="4029651508" sldId="273"/>
            <ac:cxnSpMk id="21" creationId="{7CA41AE4-6419-7CA6-3605-33F0532937DD}"/>
          </ac:cxnSpMkLst>
        </pc:cxnChg>
        <pc:cxnChg chg="add del mod">
          <ac:chgData name="Daesoo Lee" userId="ea35df30-5546-47fa-a9f9-30b0384dc10e" providerId="ADAL" clId="{0B053CE0-6F3D-4F4C-8894-E9E5F939ACD5}" dt="2023-04-20T01:10:13.204" v="2471"/>
          <ac:cxnSpMkLst>
            <pc:docMk/>
            <pc:sldMk cId="4029651508" sldId="273"/>
            <ac:cxnSpMk id="39" creationId="{134A0FE1-D06D-88F8-FD30-83796F440C6A}"/>
          </ac:cxnSpMkLst>
        </pc:cxnChg>
        <pc:cxnChg chg="add mod">
          <ac:chgData name="Daesoo Lee" userId="ea35df30-5546-47fa-a9f9-30b0384dc10e" providerId="ADAL" clId="{0B053CE0-6F3D-4F4C-8894-E9E5F939ACD5}" dt="2023-04-20T01:29:53.503" v="2969"/>
          <ac:cxnSpMkLst>
            <pc:docMk/>
            <pc:sldMk cId="4029651508" sldId="273"/>
            <ac:cxnSpMk id="57" creationId="{A00B3DD4-A6D3-3B16-7845-7D44766E84FC}"/>
          </ac:cxnSpMkLst>
        </pc:cxnChg>
      </pc:sldChg>
      <pc:sldChg chg="modSp mod">
        <pc:chgData name="Daesoo Lee" userId="ea35df30-5546-47fa-a9f9-30b0384dc10e" providerId="ADAL" clId="{0B053CE0-6F3D-4F4C-8894-E9E5F939ACD5}" dt="2023-04-20T02:20:36.487" v="3458" actId="20577"/>
        <pc:sldMkLst>
          <pc:docMk/>
          <pc:sldMk cId="2431976385" sldId="274"/>
        </pc:sldMkLst>
        <pc:spChg chg="mod">
          <ac:chgData name="Daesoo Lee" userId="ea35df30-5546-47fa-a9f9-30b0384dc10e" providerId="ADAL" clId="{0B053CE0-6F3D-4F4C-8894-E9E5F939ACD5}" dt="2023-04-20T02:20:36.487" v="3458" actId="20577"/>
          <ac:spMkLst>
            <pc:docMk/>
            <pc:sldMk cId="2431976385" sldId="274"/>
            <ac:spMk id="2" creationId="{07B35B17-E0F8-4DBC-8880-17C5B0C3680D}"/>
          </ac:spMkLst>
        </pc:spChg>
      </pc:sldChg>
      <pc:sldChg chg="addSp delSp modSp mod modAnim">
        <pc:chgData name="Daesoo Lee" userId="ea35df30-5546-47fa-a9f9-30b0384dc10e" providerId="ADAL" clId="{0B053CE0-6F3D-4F4C-8894-E9E5F939ACD5}" dt="2023-04-20T02:27:54.680" v="3758"/>
        <pc:sldMkLst>
          <pc:docMk/>
          <pc:sldMk cId="2023544081" sldId="275"/>
        </pc:sldMkLst>
        <pc:spChg chg="mod">
          <ac:chgData name="Daesoo Lee" userId="ea35df30-5546-47fa-a9f9-30b0384dc10e" providerId="ADAL" clId="{0B053CE0-6F3D-4F4C-8894-E9E5F939ACD5}" dt="2023-04-20T02:20:38.468" v="3459"/>
          <ac:spMkLst>
            <pc:docMk/>
            <pc:sldMk cId="2023544081" sldId="275"/>
            <ac:spMk id="2" creationId="{21359D80-4933-412C-AA7B-9789AECEC6D1}"/>
          </ac:spMkLst>
        </pc:spChg>
        <pc:spChg chg="del">
          <ac:chgData name="Daesoo Lee" userId="ea35df30-5546-47fa-a9f9-30b0384dc10e" providerId="ADAL" clId="{0B053CE0-6F3D-4F4C-8894-E9E5F939ACD5}" dt="2023-04-20T02:21:21.720" v="3462" actId="478"/>
          <ac:spMkLst>
            <pc:docMk/>
            <pc:sldMk cId="2023544081" sldId="275"/>
            <ac:spMk id="3" creationId="{2C9C4A80-2FB7-4D90-9516-E936FFF69091}"/>
          </ac:spMkLst>
        </pc:spChg>
        <pc:spChg chg="del">
          <ac:chgData name="Daesoo Lee" userId="ea35df30-5546-47fa-a9f9-30b0384dc10e" providerId="ADAL" clId="{0B053CE0-6F3D-4F4C-8894-E9E5F939ACD5}" dt="2023-04-20T02:21:20.654" v="3461" actId="478"/>
          <ac:spMkLst>
            <pc:docMk/>
            <pc:sldMk cId="2023544081" sldId="275"/>
            <ac:spMk id="5" creationId="{314B43FB-9E10-47BF-AF0D-B591DDA3BBE7}"/>
          </ac:spMkLst>
        </pc:spChg>
        <pc:spChg chg="del">
          <ac:chgData name="Daesoo Lee" userId="ea35df30-5546-47fa-a9f9-30b0384dc10e" providerId="ADAL" clId="{0B053CE0-6F3D-4F4C-8894-E9E5F939ACD5}" dt="2023-04-20T02:24:39.693" v="3508" actId="21"/>
          <ac:spMkLst>
            <pc:docMk/>
            <pc:sldMk cId="2023544081" sldId="275"/>
            <ac:spMk id="6" creationId="{60911868-BA7E-47AB-BDE7-D004B005717D}"/>
          </ac:spMkLst>
        </pc:spChg>
        <pc:spChg chg="add mod">
          <ac:chgData name="Daesoo Lee" userId="ea35df30-5546-47fa-a9f9-30b0384dc10e" providerId="ADAL" clId="{0B053CE0-6F3D-4F4C-8894-E9E5F939ACD5}" dt="2023-04-20T02:26:18.969" v="3724" actId="1076"/>
          <ac:spMkLst>
            <pc:docMk/>
            <pc:sldMk cId="2023544081" sldId="275"/>
            <ac:spMk id="9" creationId="{6C1A0362-85F9-EABF-69DB-6A9DD730B1FB}"/>
          </ac:spMkLst>
        </pc:spChg>
        <pc:spChg chg="add mod">
          <ac:chgData name="Daesoo Lee" userId="ea35df30-5546-47fa-a9f9-30b0384dc10e" providerId="ADAL" clId="{0B053CE0-6F3D-4F4C-8894-E9E5F939ACD5}" dt="2023-04-20T02:26:43.554" v="3735" actId="20577"/>
          <ac:spMkLst>
            <pc:docMk/>
            <pc:sldMk cId="2023544081" sldId="275"/>
            <ac:spMk id="14" creationId="{B3314FCD-E005-E0DF-9D64-9BCE9C603977}"/>
          </ac:spMkLst>
        </pc:spChg>
        <pc:grpChg chg="add mod">
          <ac:chgData name="Daesoo Lee" userId="ea35df30-5546-47fa-a9f9-30b0384dc10e" providerId="ADAL" clId="{0B053CE0-6F3D-4F4C-8894-E9E5F939ACD5}" dt="2023-04-20T02:27:46.919" v="3756" actId="1076"/>
          <ac:grpSpMkLst>
            <pc:docMk/>
            <pc:sldMk cId="2023544081" sldId="275"/>
            <ac:grpSpMk id="20" creationId="{A8DF7C99-ACFA-1B10-6048-5E62057C628D}"/>
          </ac:grpSpMkLst>
        </pc:grpChg>
        <pc:picChg chg="add mod">
          <ac:chgData name="Daesoo Lee" userId="ea35df30-5546-47fa-a9f9-30b0384dc10e" providerId="ADAL" clId="{0B053CE0-6F3D-4F4C-8894-E9E5F939ACD5}" dt="2023-04-20T02:26:16.490" v="3723" actId="1076"/>
          <ac:picMkLst>
            <pc:docMk/>
            <pc:sldMk cId="2023544081" sldId="275"/>
            <ac:picMk id="8" creationId="{58979E4C-A933-2E84-CACE-882EAE430705}"/>
          </ac:picMkLst>
        </pc:picChg>
        <pc:picChg chg="add del mod">
          <ac:chgData name="Daesoo Lee" userId="ea35df30-5546-47fa-a9f9-30b0384dc10e" providerId="ADAL" clId="{0B053CE0-6F3D-4F4C-8894-E9E5F939ACD5}" dt="2023-04-20T02:24:10.216" v="3499" actId="478"/>
          <ac:picMkLst>
            <pc:docMk/>
            <pc:sldMk cId="2023544081" sldId="275"/>
            <ac:picMk id="11" creationId="{E65B9D36-C056-DFF0-E670-0AD846227E78}"/>
          </ac:picMkLst>
        </pc:picChg>
        <pc:picChg chg="add mod">
          <ac:chgData name="Daesoo Lee" userId="ea35df30-5546-47fa-a9f9-30b0384dc10e" providerId="ADAL" clId="{0B053CE0-6F3D-4F4C-8894-E9E5F939ACD5}" dt="2023-04-20T02:26:29.630" v="3728" actId="1076"/>
          <ac:picMkLst>
            <pc:docMk/>
            <pc:sldMk cId="2023544081" sldId="275"/>
            <ac:picMk id="13" creationId="{56E32855-1581-4005-EA56-58962C8509C3}"/>
          </ac:picMkLst>
        </pc:picChg>
        <pc:picChg chg="add mod">
          <ac:chgData name="Daesoo Lee" userId="ea35df30-5546-47fa-a9f9-30b0384dc10e" providerId="ADAL" clId="{0B053CE0-6F3D-4F4C-8894-E9E5F939ACD5}" dt="2023-04-20T02:27:17.018" v="3746" actId="571"/>
          <ac:picMkLst>
            <pc:docMk/>
            <pc:sldMk cId="2023544081" sldId="275"/>
            <ac:picMk id="16" creationId="{22EBAD07-27B4-DEBF-5DE0-5FC5271D7649}"/>
          </ac:picMkLst>
        </pc:picChg>
        <pc:picChg chg="add mod">
          <ac:chgData name="Daesoo Lee" userId="ea35df30-5546-47fa-a9f9-30b0384dc10e" providerId="ADAL" clId="{0B053CE0-6F3D-4F4C-8894-E9E5F939ACD5}" dt="2023-04-20T02:27:15.844" v="3744" actId="571"/>
          <ac:picMkLst>
            <pc:docMk/>
            <pc:sldMk cId="2023544081" sldId="275"/>
            <ac:picMk id="17" creationId="{2201193C-C771-0DAC-AE64-3D14DF462D5C}"/>
          </ac:picMkLst>
        </pc:picChg>
        <pc:picChg chg="add mod">
          <ac:chgData name="Daesoo Lee" userId="ea35df30-5546-47fa-a9f9-30b0384dc10e" providerId="ADAL" clId="{0B053CE0-6F3D-4F4C-8894-E9E5F939ACD5}" dt="2023-04-20T02:27:46.919" v="3756" actId="1076"/>
          <ac:picMkLst>
            <pc:docMk/>
            <pc:sldMk cId="2023544081" sldId="275"/>
            <ac:picMk id="18" creationId="{74A1CF2B-BC57-78A7-582D-C24A88E3C7CD}"/>
          </ac:picMkLst>
        </pc:picChg>
        <pc:picChg chg="add del mod">
          <ac:chgData name="Daesoo Lee" userId="ea35df30-5546-47fa-a9f9-30b0384dc10e" providerId="ADAL" clId="{0B053CE0-6F3D-4F4C-8894-E9E5F939ACD5}" dt="2023-04-20T02:27:35.762" v="3751" actId="21"/>
          <ac:picMkLst>
            <pc:docMk/>
            <pc:sldMk cId="2023544081" sldId="275"/>
            <ac:picMk id="19" creationId="{1A3C41D4-3057-57A9-9BEA-7C1F7D77425E}"/>
          </ac:picMkLst>
        </pc:picChg>
        <pc:picChg chg="add mod">
          <ac:chgData name="Daesoo Lee" userId="ea35df30-5546-47fa-a9f9-30b0384dc10e" providerId="ADAL" clId="{0B053CE0-6F3D-4F4C-8894-E9E5F939ACD5}" dt="2023-04-20T02:27:46.919" v="3756" actId="1076"/>
          <ac:picMkLst>
            <pc:docMk/>
            <pc:sldMk cId="2023544081" sldId="275"/>
            <ac:picMk id="21506" creationId="{AF596438-15F7-9E79-15DF-11BDB6778162}"/>
          </ac:picMkLst>
        </pc:picChg>
        <pc:inkChg chg="add mod">
          <ac:chgData name="Daesoo Lee" userId="ea35df30-5546-47fa-a9f9-30b0384dc10e" providerId="ADAL" clId="{0B053CE0-6F3D-4F4C-8894-E9E5F939ACD5}" dt="2023-04-20T02:27:46.919" v="3756" actId="1076"/>
          <ac:inkMkLst>
            <pc:docMk/>
            <pc:sldMk cId="2023544081" sldId="275"/>
            <ac:inkMk id="15" creationId="{28D9E185-953C-C508-77B7-1F4A304FE27E}"/>
          </ac:inkMkLst>
        </pc:inkChg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4128903900" sldId="276"/>
        </pc:sldMkLst>
      </pc:sldChg>
      <pc:sldChg chg="del">
        <pc:chgData name="Daesoo Lee" userId="ea35df30-5546-47fa-a9f9-30b0384dc10e" providerId="ADAL" clId="{0B053CE0-6F3D-4F4C-8894-E9E5F939ACD5}" dt="2023-04-20T02:47:39.553" v="4233" actId="47"/>
        <pc:sldMkLst>
          <pc:docMk/>
          <pc:sldMk cId="1789113464" sldId="277"/>
        </pc:sldMkLst>
      </pc:sldChg>
      <pc:sldChg chg="addSp delSp modSp mod">
        <pc:chgData name="Daesoo Lee" userId="ea35df30-5546-47fa-a9f9-30b0384dc10e" providerId="ADAL" clId="{0B053CE0-6F3D-4F4C-8894-E9E5F939ACD5}" dt="2023-04-20T01:59:54.170" v="3324" actId="20577"/>
        <pc:sldMkLst>
          <pc:docMk/>
          <pc:sldMk cId="2231958650" sldId="278"/>
        </pc:sldMkLst>
        <pc:spChg chg="mod">
          <ac:chgData name="Daesoo Lee" userId="ea35df30-5546-47fa-a9f9-30b0384dc10e" providerId="ADAL" clId="{0B053CE0-6F3D-4F4C-8894-E9E5F939ACD5}" dt="2023-04-19T22:40:35.124" v="328"/>
          <ac:spMkLst>
            <pc:docMk/>
            <pc:sldMk cId="2231958650" sldId="278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1:59:54.170" v="3324" actId="20577"/>
          <ac:spMkLst>
            <pc:docMk/>
            <pc:sldMk cId="2231958650" sldId="278"/>
            <ac:spMk id="3" creationId="{2C9C4A80-2FB7-4D90-9516-E936FFF69091}"/>
          </ac:spMkLst>
        </pc:spChg>
        <pc:spChg chg="add del mod">
          <ac:chgData name="Daesoo Lee" userId="ea35df30-5546-47fa-a9f9-30b0384dc10e" providerId="ADAL" clId="{0B053CE0-6F3D-4F4C-8894-E9E5F939ACD5}" dt="2023-04-20T01:55:14.830" v="3293" actId="21"/>
          <ac:spMkLst>
            <pc:docMk/>
            <pc:sldMk cId="2231958650" sldId="278"/>
            <ac:spMk id="11" creationId="{8EAF1625-6113-C8AB-6528-F2750C3D9E00}"/>
          </ac:spMkLst>
        </pc:spChg>
        <pc:picChg chg="mod">
          <ac:chgData name="Daesoo Lee" userId="ea35df30-5546-47fa-a9f9-30b0384dc10e" providerId="ADAL" clId="{0B053CE0-6F3D-4F4C-8894-E9E5F939ACD5}" dt="2023-04-20T01:49:19.909" v="3226" actId="1076"/>
          <ac:picMkLst>
            <pc:docMk/>
            <pc:sldMk cId="2231958650" sldId="278"/>
            <ac:picMk id="8" creationId="{03A08B79-6847-4609-A739-B73DF521C868}"/>
          </ac:picMkLst>
        </pc:picChg>
        <pc:picChg chg="mod">
          <ac:chgData name="Daesoo Lee" userId="ea35df30-5546-47fa-a9f9-30b0384dc10e" providerId="ADAL" clId="{0B053CE0-6F3D-4F4C-8894-E9E5F939ACD5}" dt="2023-04-20T01:55:19.211" v="3296" actId="1076"/>
          <ac:picMkLst>
            <pc:docMk/>
            <pc:sldMk cId="2231958650" sldId="278"/>
            <ac:picMk id="10" creationId="{BC34F88E-1C54-5D80-10F6-3AACD6B3F1EF}"/>
          </ac:picMkLst>
        </pc:picChg>
        <pc:picChg chg="mod">
          <ac:chgData name="Daesoo Lee" userId="ea35df30-5546-47fa-a9f9-30b0384dc10e" providerId="ADAL" clId="{0B053CE0-6F3D-4F4C-8894-E9E5F939ACD5}" dt="2023-04-20T01:57:02.924" v="3299" actId="1035"/>
          <ac:picMkLst>
            <pc:docMk/>
            <pc:sldMk cId="2231958650" sldId="278"/>
            <ac:picMk id="1028" creationId="{7730DFE1-EABC-5E6A-360A-254A90362545}"/>
          </ac:picMkLst>
        </pc:picChg>
        <pc:picChg chg="mod">
          <ac:chgData name="Daesoo Lee" userId="ea35df30-5546-47fa-a9f9-30b0384dc10e" providerId="ADAL" clId="{0B053CE0-6F3D-4F4C-8894-E9E5F939ACD5}" dt="2023-04-20T01:55:24.906" v="3297" actId="1076"/>
          <ac:picMkLst>
            <pc:docMk/>
            <pc:sldMk cId="2231958650" sldId="278"/>
            <ac:picMk id="1030" creationId="{A2168BF0-EF2F-9966-E307-CE68F5F38EED}"/>
          </ac:picMkLst>
        </pc:picChg>
      </pc:sldChg>
      <pc:sldChg chg="modSp mod">
        <pc:chgData name="Daesoo Lee" userId="ea35df30-5546-47fa-a9f9-30b0384dc10e" providerId="ADAL" clId="{0B053CE0-6F3D-4F4C-8894-E9E5F939ACD5}" dt="2023-04-19T22:40:49.990" v="332"/>
        <pc:sldMkLst>
          <pc:docMk/>
          <pc:sldMk cId="3053737963" sldId="279"/>
        </pc:sldMkLst>
        <pc:spChg chg="mod">
          <ac:chgData name="Daesoo Lee" userId="ea35df30-5546-47fa-a9f9-30b0384dc10e" providerId="ADAL" clId="{0B053CE0-6F3D-4F4C-8894-E9E5F939ACD5}" dt="2023-04-19T22:40:49.990" v="332"/>
          <ac:spMkLst>
            <pc:docMk/>
            <pc:sldMk cId="3053737963" sldId="279"/>
            <ac:spMk id="2" creationId="{21359D80-4933-412C-AA7B-9789AECEC6D1}"/>
          </ac:spMkLst>
        </pc:spChg>
      </pc:sldChg>
      <pc:sldChg chg="modSp mod">
        <pc:chgData name="Daesoo Lee" userId="ea35df30-5546-47fa-a9f9-30b0384dc10e" providerId="ADAL" clId="{0B053CE0-6F3D-4F4C-8894-E9E5F939ACD5}" dt="2023-04-20T02:00:00.187" v="3325"/>
        <pc:sldMkLst>
          <pc:docMk/>
          <pc:sldMk cId="2755478418" sldId="301"/>
        </pc:sldMkLst>
        <pc:spChg chg="mod">
          <ac:chgData name="Daesoo Lee" userId="ea35df30-5546-47fa-a9f9-30b0384dc10e" providerId="ADAL" clId="{0B053CE0-6F3D-4F4C-8894-E9E5F939ACD5}" dt="2023-04-19T22:40:36.562" v="329"/>
          <ac:spMkLst>
            <pc:docMk/>
            <pc:sldMk cId="2755478418" sldId="301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2:00:00.187" v="3325"/>
          <ac:spMkLst>
            <pc:docMk/>
            <pc:sldMk cId="2755478418" sldId="301"/>
            <ac:spMk id="3" creationId="{2C9C4A80-2FB7-4D90-9516-E936FFF69091}"/>
          </ac:spMkLst>
        </pc:spChg>
        <pc:spChg chg="mod">
          <ac:chgData name="Daesoo Lee" userId="ea35df30-5546-47fa-a9f9-30b0384dc10e" providerId="ADAL" clId="{0B053CE0-6F3D-4F4C-8894-E9E5F939ACD5}" dt="2023-04-20T01:57:44.194" v="3302" actId="1076"/>
          <ac:spMkLst>
            <pc:docMk/>
            <pc:sldMk cId="2755478418" sldId="301"/>
            <ac:spMk id="4" creationId="{B1E89D09-AFE2-4526-AB01-BEC9AA4D05F2}"/>
          </ac:spMkLst>
        </pc:spChg>
        <pc:picChg chg="mod">
          <ac:chgData name="Daesoo Lee" userId="ea35df30-5546-47fa-a9f9-30b0384dc10e" providerId="ADAL" clId="{0B053CE0-6F3D-4F4C-8894-E9E5F939ACD5}" dt="2023-04-20T01:57:55.731" v="3307" actId="1076"/>
          <ac:picMkLst>
            <pc:docMk/>
            <pc:sldMk cId="2755478418" sldId="301"/>
            <ac:picMk id="8" creationId="{03A08B79-6847-4609-A739-B73DF521C868}"/>
          </ac:picMkLst>
        </pc:picChg>
        <pc:picChg chg="mod">
          <ac:chgData name="Daesoo Lee" userId="ea35df30-5546-47fa-a9f9-30b0384dc10e" providerId="ADAL" clId="{0B053CE0-6F3D-4F4C-8894-E9E5F939ACD5}" dt="2023-04-20T01:57:55.731" v="3307" actId="1076"/>
          <ac:picMkLst>
            <pc:docMk/>
            <pc:sldMk cId="2755478418" sldId="301"/>
            <ac:picMk id="10" creationId="{BC34F88E-1C54-5D80-10F6-3AACD6B3F1EF}"/>
          </ac:picMkLst>
        </pc:picChg>
        <pc:picChg chg="mod">
          <ac:chgData name="Daesoo Lee" userId="ea35df30-5546-47fa-a9f9-30b0384dc10e" providerId="ADAL" clId="{0B053CE0-6F3D-4F4C-8894-E9E5F939ACD5}" dt="2023-04-20T01:57:48.953" v="3305" actId="1076"/>
          <ac:picMkLst>
            <pc:docMk/>
            <pc:sldMk cId="2755478418" sldId="301"/>
            <ac:picMk id="1030" creationId="{A2168BF0-EF2F-9966-E307-CE68F5F38EED}"/>
          </ac:picMkLst>
        </pc:picChg>
        <pc:picChg chg="mod">
          <ac:chgData name="Daesoo Lee" userId="ea35df30-5546-47fa-a9f9-30b0384dc10e" providerId="ADAL" clId="{0B053CE0-6F3D-4F4C-8894-E9E5F939ACD5}" dt="2023-04-20T01:57:50.126" v="3306" actId="1076"/>
          <ac:picMkLst>
            <pc:docMk/>
            <pc:sldMk cId="2755478418" sldId="301"/>
            <ac:picMk id="3074" creationId="{EED20035-76A3-4522-FFF6-9D887FC8CBBD}"/>
          </ac:picMkLst>
        </pc:picChg>
      </pc:sldChg>
      <pc:sldChg chg="modSp mod">
        <pc:chgData name="Daesoo Lee" userId="ea35df30-5546-47fa-a9f9-30b0384dc10e" providerId="ADAL" clId="{0B053CE0-6F3D-4F4C-8894-E9E5F939ACD5}" dt="2023-04-20T02:00:05.806" v="3327" actId="20577"/>
        <pc:sldMkLst>
          <pc:docMk/>
          <pc:sldMk cId="2598504396" sldId="302"/>
        </pc:sldMkLst>
        <pc:spChg chg="mod">
          <ac:chgData name="Daesoo Lee" userId="ea35df30-5546-47fa-a9f9-30b0384dc10e" providerId="ADAL" clId="{0B053CE0-6F3D-4F4C-8894-E9E5F939ACD5}" dt="2023-04-19T22:40:38.158" v="330"/>
          <ac:spMkLst>
            <pc:docMk/>
            <pc:sldMk cId="2598504396" sldId="302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2:00:05.806" v="3327" actId="20577"/>
          <ac:spMkLst>
            <pc:docMk/>
            <pc:sldMk cId="2598504396" sldId="302"/>
            <ac:spMk id="3" creationId="{2C9C4A80-2FB7-4D90-9516-E936FFF69091}"/>
          </ac:spMkLst>
        </pc:spChg>
        <pc:spChg chg="mod">
          <ac:chgData name="Daesoo Lee" userId="ea35df30-5546-47fa-a9f9-30b0384dc10e" providerId="ADAL" clId="{0B053CE0-6F3D-4F4C-8894-E9E5F939ACD5}" dt="2023-04-20T01:58:19.163" v="3315" actId="1076"/>
          <ac:spMkLst>
            <pc:docMk/>
            <pc:sldMk cId="2598504396" sldId="302"/>
            <ac:spMk id="4" creationId="{B1E89D09-AFE2-4526-AB01-BEC9AA4D05F2}"/>
          </ac:spMkLst>
        </pc:spChg>
        <pc:spChg chg="mod">
          <ac:chgData name="Daesoo Lee" userId="ea35df30-5546-47fa-a9f9-30b0384dc10e" providerId="ADAL" clId="{0B053CE0-6F3D-4F4C-8894-E9E5F939ACD5}" dt="2023-04-20T01:58:16.689" v="3313" actId="1076"/>
          <ac:spMkLst>
            <pc:docMk/>
            <pc:sldMk cId="2598504396" sldId="302"/>
            <ac:spMk id="5" creationId="{314B43FB-9E10-47BF-AF0D-B591DDA3BBE7}"/>
          </ac:spMkLst>
        </pc:spChg>
        <pc:spChg chg="mod">
          <ac:chgData name="Daesoo Lee" userId="ea35df30-5546-47fa-a9f9-30b0384dc10e" providerId="ADAL" clId="{0B053CE0-6F3D-4F4C-8894-E9E5F939ACD5}" dt="2023-04-20T01:58:33.847" v="3319" actId="1076"/>
          <ac:spMkLst>
            <pc:docMk/>
            <pc:sldMk cId="2598504396" sldId="302"/>
            <ac:spMk id="11" creationId="{36FA2F2B-686F-4753-9E20-C091FDCB90F9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2" creationId="{8D529533-E402-5CE3-C6C3-3E3019C590F8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3" creationId="{5D79662A-D9FD-97D8-28A9-02FC8D8E3508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4" creationId="{9FDEF9D4-D5D5-54DB-1DBB-CDF76CFCB8D3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5" creationId="{FA89D803-B54A-3164-E5D9-2D8349B14070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6" creationId="{ED17733F-2C12-41EF-1D4F-9AD3C9B5C57D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7" creationId="{4EF60500-FFDC-4137-3BA7-7CE49094A5B1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8" creationId="{660E6313-8B8D-8C33-BB85-7ED5047BF3CE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19" creationId="{6C3473E9-3E02-575F-F277-A09FB1E09BA8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20" creationId="{6F3D769F-D3D1-6AD0-96C6-95FCCF3D3E55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21" creationId="{0FD3D1A1-9F82-8707-1383-E3E63A47EFBE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38" creationId="{469EF3DB-376D-5483-6240-083E60057FA6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41" creationId="{38BF3A8D-E6EE-E803-4F93-C24EFC599709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42" creationId="{869A26B9-16CB-54D4-6A17-EAF4DF6E9F1D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43" creationId="{8F4375ED-617A-9D8E-89D7-AC0932D5D053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44" creationId="{9FC808DD-5B57-0F2A-3FF9-C5931F3AB00A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45" creationId="{CD844FD2-A066-9CA7-F200-336EA6288C07}"/>
          </ac:spMkLst>
        </pc:spChg>
        <pc:spChg chg="mod">
          <ac:chgData name="Daesoo Lee" userId="ea35df30-5546-47fa-a9f9-30b0384dc10e" providerId="ADAL" clId="{0B053CE0-6F3D-4F4C-8894-E9E5F939ACD5}" dt="2023-04-20T01:58:33.847" v="3319" actId="1076"/>
          <ac:spMkLst>
            <pc:docMk/>
            <pc:sldMk cId="2598504396" sldId="302"/>
            <ac:spMk id="3087" creationId="{97402EB7-3059-4788-BE94-8648BEBE4068}"/>
          </ac:spMkLst>
        </pc:spChg>
        <pc:spChg chg="mod">
          <ac:chgData name="Daesoo Lee" userId="ea35df30-5546-47fa-a9f9-30b0384dc10e" providerId="ADAL" clId="{0B053CE0-6F3D-4F4C-8894-E9E5F939ACD5}" dt="2023-04-20T01:58:33.847" v="3319" actId="1076"/>
          <ac:spMkLst>
            <pc:docMk/>
            <pc:sldMk cId="2598504396" sldId="302"/>
            <ac:spMk id="3088" creationId="{EBD3BC02-89B7-2319-7913-C1F5EFB9ADB5}"/>
          </ac:spMkLst>
        </pc:spChg>
        <pc:spChg chg="mod">
          <ac:chgData name="Daesoo Lee" userId="ea35df30-5546-47fa-a9f9-30b0384dc10e" providerId="ADAL" clId="{0B053CE0-6F3D-4F4C-8894-E9E5F939ACD5}" dt="2023-04-20T01:58:33.847" v="3319" actId="1076"/>
          <ac:spMkLst>
            <pc:docMk/>
            <pc:sldMk cId="2598504396" sldId="302"/>
            <ac:spMk id="3089" creationId="{AB37C7A1-903C-7812-0151-901C4040EAA6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3090" creationId="{986C7FC2-5FD8-80ED-846A-AC9A27FC6F24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3091" creationId="{662D7EE7-B446-C5AC-5740-132008A54A8E}"/>
          </ac:spMkLst>
        </pc:spChg>
        <pc:spChg chg="mod">
          <ac:chgData name="Daesoo Lee" userId="ea35df30-5546-47fa-a9f9-30b0384dc10e" providerId="ADAL" clId="{0B053CE0-6F3D-4F4C-8894-E9E5F939ACD5}" dt="2023-04-20T01:58:39.282" v="3320" actId="1076"/>
          <ac:spMkLst>
            <pc:docMk/>
            <pc:sldMk cId="2598504396" sldId="302"/>
            <ac:spMk id="3092" creationId="{4977BFC6-4A57-4A97-0BC9-4AE39F582D03}"/>
          </ac:spMkLst>
        </pc:spChg>
        <pc:spChg chg="mod">
          <ac:chgData name="Daesoo Lee" userId="ea35df30-5546-47fa-a9f9-30b0384dc10e" providerId="ADAL" clId="{0B053CE0-6F3D-4F4C-8894-E9E5F939ACD5}" dt="2023-04-20T01:58:33.847" v="3319" actId="1076"/>
          <ac:spMkLst>
            <pc:docMk/>
            <pc:sldMk cId="2598504396" sldId="302"/>
            <ac:spMk id="3094" creationId="{DD869EA4-CE0C-8ABD-4064-16DFDBCF2BD7}"/>
          </ac:spMkLst>
        </pc:spChg>
        <pc:picChg chg="mod">
          <ac:chgData name="Daesoo Lee" userId="ea35df30-5546-47fa-a9f9-30b0384dc10e" providerId="ADAL" clId="{0B053CE0-6F3D-4F4C-8894-E9E5F939ACD5}" dt="2023-04-20T01:58:33.847" v="3319" actId="1076"/>
          <ac:picMkLst>
            <pc:docMk/>
            <pc:sldMk cId="2598504396" sldId="302"/>
            <ac:picMk id="7" creationId="{33FCCE82-2712-F8D6-47C4-C52DEFE1317A}"/>
          </ac:picMkLst>
        </pc:pic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23" creationId="{4A7FC511-D982-A222-BEC2-F3772EBCBFB5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26" creationId="{D209EC2B-52A0-7E5E-9451-336CB4ED27FE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29" creationId="{91813AD6-69D2-AC35-8DD9-46A50ED5C2FC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" creationId="{FF011E52-FFAF-0209-5EB8-D67558234AE4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1" creationId="{F857DD1B-33D9-BE4C-44CC-2DE5AAA510C1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9" creationId="{87F90291-4F4D-79C1-E9A2-4B4DACE01CEB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53" creationId="{D67F8EF2-39B4-DD0C-E96B-63E443419D94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54" creationId="{A436DF3D-FEA6-143C-B784-A0A817EAC598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55" creationId="{FE3B8757-E9AC-B3C3-EAF2-218DBBE30A4E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56" creationId="{FFDF6D11-83D5-6747-7F35-3761E3A0F82F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25" creationId="{3328FEDA-02CA-C97E-5806-7735AD742EFA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26" creationId="{255E3A41-0914-F3EE-BF37-AB566A417E63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27" creationId="{93E951ED-8B04-7E05-5A63-49D89C7496B0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28" creationId="{656CC3FC-7B25-0B1D-BE42-9266ECF9FFA5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29" creationId="{5A5DB92F-AF2D-35C6-D10D-B388C2D353A5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42" creationId="{A5911DE0-E35B-6E6C-EADE-EB7B408BBEE5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43" creationId="{01053912-78B5-E32F-D7B0-810C84997E85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44" creationId="{53FF6AB0-76E2-825C-D03B-348454817C3C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45" creationId="{DF556856-81CA-4B71-D072-F3D2080405A9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46" creationId="{F04A8127-6D31-8342-0CCE-330D639C93B8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59" creationId="{C982111D-17BB-BDBB-8BDA-48DC1EFAF4BA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60" creationId="{0CF8028B-E5AA-543F-F8E7-1E75176AEB12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61" creationId="{6C91723E-310C-E251-30EB-47420AF0F738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62" creationId="{10B930B4-7298-74D6-0F3E-30CA2D51CA08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63" creationId="{FD9E7D9D-2727-E051-5348-C9A66ECC81E1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69" creationId="{F76AAC89-EEF7-0051-6D4D-F0F72FFB29B8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76" creationId="{A9179475-70A1-9AD8-4957-BBCDE8559131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77" creationId="{0ADDB11F-43AC-3407-32B7-09B5DA3C2CF1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78" creationId="{0330BCF0-FB5D-972C-8B66-6EF088B9512A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79" creationId="{4DC369CD-B989-2AE7-ADF1-D2F1BF792ED6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0" creationId="{FC6F5473-15CE-9153-6BA6-1DA324A3EC04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1" creationId="{F6A1E87F-5FD1-2440-0950-0FA474CA1F90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2" creationId="{4E41ED31-1CB6-F9D7-7E4C-038A6EBE4D4E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3" creationId="{8AB1DAEA-10F5-65D5-647D-9CA85E97A377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4" creationId="{2A0AAB87-79D5-04D8-5246-10A8159A4EF2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5" creationId="{D7EBBCBB-96E8-0C79-0A1A-452BCD822389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6" creationId="{2C6A70E9-20B8-5396-4A3E-26F28B1FCC46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1087" creationId="{609931E6-2B72-DB29-36A5-708B0C4426B7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2" creationId="{BF75C9D6-9133-FB4E-8A5F-267111FC7755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3" creationId="{E2C2044D-7295-4BCF-2604-8311E4586938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5" creationId="{92ED6FDC-8328-8293-CEED-70030A8BA963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6" creationId="{D211E5D6-FE98-B1C8-CA83-E75A33621196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7" creationId="{30E807CE-8443-7BDF-A3AE-0A556223EA8A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8" creationId="{BEBCC517-B62C-6792-EB2C-E4FD5590D62B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79" creationId="{06B85A40-5795-4AAF-DD75-EFE6029C5896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0" creationId="{78737EA8-002A-48FC-F638-8291FD79D503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1" creationId="{CDAE3912-C6FC-A167-EFF9-83EDFBF03B2E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2" creationId="{D2A29EFE-3453-534A-F27B-1A3BE1E3835D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3" creationId="{088E7ED4-1E86-F5E2-2980-C083E930CAF0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4" creationId="{79D64506-9F6B-8223-EDE1-AD130BA782DA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5" creationId="{1A6B862C-60AA-A42A-3E6A-9EC334D9FCA4}"/>
          </ac:cxnSpMkLst>
        </pc:cxnChg>
        <pc:cxnChg chg="mod">
          <ac:chgData name="Daesoo Lee" userId="ea35df30-5546-47fa-a9f9-30b0384dc10e" providerId="ADAL" clId="{0B053CE0-6F3D-4F4C-8894-E9E5F939ACD5}" dt="2023-04-20T01:58:39.282" v="3320" actId="1076"/>
          <ac:cxnSpMkLst>
            <pc:docMk/>
            <pc:sldMk cId="2598504396" sldId="302"/>
            <ac:cxnSpMk id="3086" creationId="{80ED1E12-460E-636B-D9BB-2E7143BB9BB3}"/>
          </ac:cxnSpMkLst>
        </pc:cxnChg>
      </pc:sldChg>
      <pc:sldChg chg="modSp">
        <pc:chgData name="Daesoo Lee" userId="ea35df30-5546-47fa-a9f9-30b0384dc10e" providerId="ADAL" clId="{0B053CE0-6F3D-4F4C-8894-E9E5F939ACD5}" dt="2023-04-19T22:40:53.538" v="334"/>
        <pc:sldMkLst>
          <pc:docMk/>
          <pc:sldMk cId="4235955083" sldId="303"/>
        </pc:sldMkLst>
        <pc:spChg chg="mod">
          <ac:chgData name="Daesoo Lee" userId="ea35df30-5546-47fa-a9f9-30b0384dc10e" providerId="ADAL" clId="{0B053CE0-6F3D-4F4C-8894-E9E5F939ACD5}" dt="2023-04-19T22:40:53.538" v="334"/>
          <ac:spMkLst>
            <pc:docMk/>
            <pc:sldMk cId="4235955083" sldId="303"/>
            <ac:spMk id="2" creationId="{21359D80-4933-412C-AA7B-9789AECEC6D1}"/>
          </ac:spMkLst>
        </pc:spChg>
      </pc:sldChg>
      <pc:sldChg chg="modSp mod modAnim">
        <pc:chgData name="Daesoo Lee" userId="ea35df30-5546-47fa-a9f9-30b0384dc10e" providerId="ADAL" clId="{0B053CE0-6F3D-4F4C-8894-E9E5F939ACD5}" dt="2023-04-20T02:00:43.631" v="3332"/>
        <pc:sldMkLst>
          <pc:docMk/>
          <pc:sldMk cId="1709099381" sldId="306"/>
        </pc:sldMkLst>
        <pc:spChg chg="mod">
          <ac:chgData name="Daesoo Lee" userId="ea35df30-5546-47fa-a9f9-30b0384dc10e" providerId="ADAL" clId="{0B053CE0-6F3D-4F4C-8894-E9E5F939ACD5}" dt="2023-04-19T22:40:40.419" v="331"/>
          <ac:spMkLst>
            <pc:docMk/>
            <pc:sldMk cId="1709099381" sldId="306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2:00:08.893" v="3330" actId="20577"/>
          <ac:spMkLst>
            <pc:docMk/>
            <pc:sldMk cId="1709099381" sldId="306"/>
            <ac:spMk id="3" creationId="{2C9C4A80-2FB7-4D90-9516-E936FFF69091}"/>
          </ac:spMkLst>
        </pc:spChg>
        <pc:spChg chg="mod">
          <ac:chgData name="Daesoo Lee" userId="ea35df30-5546-47fa-a9f9-30b0384dc10e" providerId="ADAL" clId="{0B053CE0-6F3D-4F4C-8894-E9E5F939ACD5}" dt="2023-04-20T02:00:36.561" v="3331" actId="14100"/>
          <ac:spMkLst>
            <pc:docMk/>
            <pc:sldMk cId="1709099381" sldId="306"/>
            <ac:spMk id="4178" creationId="{B7BACD9A-FCE4-375A-E88D-DF7610617B91}"/>
          </ac:spMkLst>
        </pc:spChg>
      </pc:sldChg>
      <pc:sldChg chg="addSp delSp modSp mod">
        <pc:chgData name="Daesoo Lee" userId="ea35df30-5546-47fa-a9f9-30b0384dc10e" providerId="ADAL" clId="{0B053CE0-6F3D-4F4C-8894-E9E5F939ACD5}" dt="2023-04-20T02:02:45.579" v="3337" actId="21"/>
        <pc:sldMkLst>
          <pc:docMk/>
          <pc:sldMk cId="3183642880" sldId="307"/>
        </pc:sldMkLst>
        <pc:spChg chg="mod">
          <ac:chgData name="Daesoo Lee" userId="ea35df30-5546-47fa-a9f9-30b0384dc10e" providerId="ADAL" clId="{0B053CE0-6F3D-4F4C-8894-E9E5F939ACD5}" dt="2023-04-19T22:40:56.216" v="335"/>
          <ac:spMkLst>
            <pc:docMk/>
            <pc:sldMk cId="3183642880" sldId="307"/>
            <ac:spMk id="2" creationId="{21359D80-4933-412C-AA7B-9789AECEC6D1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7" creationId="{80719DFA-7597-3621-ADD8-FE9639661CA2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8" creationId="{D9AB38FE-F22C-2E1E-9AF0-77A6B4B13D42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9" creationId="{2F268D78-B24B-DDA0-407A-7FA389994E10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10" creationId="{C71A94AC-5BAD-0DDA-47DE-F9BF3C2F9FC9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11" creationId="{411DABA2-4C9C-0579-A4F5-538F5B31E6B0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12" creationId="{E2279079-6FAE-2F76-C3C3-206723CDA75C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13" creationId="{BA92EC69-3AE2-E6A5-D17C-43C0328674BE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14" creationId="{11466F05-1842-5762-3112-590E11597BC1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15" creationId="{13F9E338-6892-455D-FCF1-671D13D12015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2" creationId="{2B76B331-5E6A-0940-0693-0B45572DD308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3" creationId="{BDF0E9FB-EC4B-F5C6-B22B-B40454516003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4" creationId="{CA426934-7909-2DCD-A7F6-A8100CDA0FF5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5" creationId="{534635D9-F63C-6102-AA0E-060B6AA4C554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6" creationId="{4318F32D-C6A9-8E6D-2A74-6A6436F3DEB2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7" creationId="{EF6F6347-B4E2-862D-0A09-D39657BFF06E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8" creationId="{0DC22BD1-87E7-795C-D0AC-EB07EADA4598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29" creationId="{DFF6FA9E-449B-E50D-773B-709346325FFC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30" creationId="{3AFE61B1-02BB-B3D6-D951-827C86B4F474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31" creationId="{0E193DA8-5FB6-2E9C-C2AA-DE98F705BB7B}"/>
          </ac:spMkLst>
        </pc:spChg>
        <pc:spChg chg="del">
          <ac:chgData name="Daesoo Lee" userId="ea35df30-5546-47fa-a9f9-30b0384dc10e" providerId="ADAL" clId="{0B053CE0-6F3D-4F4C-8894-E9E5F939ACD5}" dt="2023-04-20T02:02:36.149" v="3333" actId="478"/>
          <ac:spMkLst>
            <pc:docMk/>
            <pc:sldMk cId="3183642880" sldId="307"/>
            <ac:spMk id="38" creationId="{B6BC4F62-F453-EC4F-0371-81267A238C27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74" creationId="{92B625BE-51C2-E1E8-3006-6E89C6FB3D45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75" creationId="{F406D914-708B-EE71-5D6D-C5A934988A86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76" creationId="{463A55E2-EBD4-5D99-B42B-CF83788CCD6E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77" creationId="{95D6EED2-149F-1DE3-CC34-811ABE8199B4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78" creationId="{9BA0459E-445D-7172-B89B-25C0640C3A49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79" creationId="{66EE13FA-009C-5418-F504-3AB8C110CAE5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80" creationId="{2EE553C5-179E-EFF0-725A-0E7C9FEAA056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81" creationId="{F3AA48D2-8C49-5B08-BD91-4A985C29BA4A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82" creationId="{F7F1C5B4-1886-51E0-B30D-04C900D8E34E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89" creationId="{A617F3FF-CCCC-2B36-E4D2-B1DED032C39F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0" creationId="{C4E795F5-A889-C9D8-8E7F-A3948A871629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1" creationId="{64552AF5-E8F4-1D89-7E49-A220F7B1C404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2" creationId="{B4EE1E2C-9837-385B-2103-55AF96E8A237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3" creationId="{1D44EA8F-4B58-1F50-8596-5F4C05663A3D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4" creationId="{29AB797A-02A4-CFAB-080C-63598E9C72C7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5" creationId="{18302BF2-E6C1-6500-17D7-EF2F36B04110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6" creationId="{1F3CE11D-8511-E244-A29E-E1C63E6411F9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7" creationId="{F57CACD8-B923-0C78-E8F1-398C53AF23A3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98" creationId="{B128DD16-AFB7-D0AC-E1D7-4113E58410E9}"/>
          </ac:spMkLst>
        </pc:spChg>
        <pc:spChg chg="add mod">
          <ac:chgData name="Daesoo Lee" userId="ea35df30-5546-47fa-a9f9-30b0384dc10e" providerId="ADAL" clId="{0B053CE0-6F3D-4F4C-8894-E9E5F939ACD5}" dt="2023-04-20T02:02:36.679" v="3334"/>
          <ac:spMkLst>
            <pc:docMk/>
            <pc:sldMk cId="3183642880" sldId="307"/>
            <ac:spMk id="102" creationId="{E7ECC9CA-1B3B-B4F1-BA19-F93BE5E82821}"/>
          </ac:spMkLst>
        </pc:spChg>
        <pc:spChg chg="add del mod">
          <ac:chgData name="Daesoo Lee" userId="ea35df30-5546-47fa-a9f9-30b0384dc10e" providerId="ADAL" clId="{0B053CE0-6F3D-4F4C-8894-E9E5F939ACD5}" dt="2023-04-20T02:02:45.579" v="3337" actId="21"/>
          <ac:spMkLst>
            <pc:docMk/>
            <pc:sldMk cId="3183642880" sldId="307"/>
            <ac:spMk id="121" creationId="{50102A6B-8810-FDDE-ABBF-E8C695DA1149}"/>
          </ac:spMkLst>
        </pc:spChg>
        <pc:graphicFrameChg chg="del">
          <ac:chgData name="Daesoo Lee" userId="ea35df30-5546-47fa-a9f9-30b0384dc10e" providerId="ADAL" clId="{0B053CE0-6F3D-4F4C-8894-E9E5F939ACD5}" dt="2023-04-20T02:02:43.554" v="3335" actId="478"/>
          <ac:graphicFrameMkLst>
            <pc:docMk/>
            <pc:sldMk cId="3183642880" sldId="307"/>
            <ac:graphicFrameMk id="68" creationId="{D5FC0511-5E4D-B2A1-5ACE-8A0E0EC4A2F6}"/>
          </ac:graphicFrameMkLst>
        </pc:graphicFrameChg>
        <pc:graphicFrameChg chg="add mod">
          <ac:chgData name="Daesoo Lee" userId="ea35df30-5546-47fa-a9f9-30b0384dc10e" providerId="ADAL" clId="{0B053CE0-6F3D-4F4C-8894-E9E5F939ACD5}" dt="2023-04-20T02:02:43.734" v="3336"/>
          <ac:graphicFrameMkLst>
            <pc:docMk/>
            <pc:sldMk cId="3183642880" sldId="307"/>
            <ac:graphicFrameMk id="122" creationId="{92D71F1D-12ED-5133-6A9F-786AEA3879E0}"/>
          </ac:graphicFrameMkLst>
        </pc:graphicFrame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16" creationId="{F85A7C7A-866D-8039-39DF-953C30BE3374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17" creationId="{58C5665A-744C-AA37-C743-33C23B50B458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18" creationId="{A7CC70B4-DFFC-0078-BCE2-91691345BEC7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19" creationId="{91E5489E-48AE-6ACD-9E19-0AEFB2A2CB5B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20" creationId="{0DFCACF9-581B-DBA6-3716-6D5BFBCA0452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21" creationId="{83EE9EFD-E4C2-37F5-E845-D7164981029B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32" creationId="{6E08D5E8-ACDD-6958-F3F8-0AA08D4222F5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33" creationId="{8DAFAA87-3BCA-4410-6240-E33748FBB939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34" creationId="{4E217158-59D8-3506-432E-389F696B3C40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39" creationId="{535BA986-067E-2184-B298-2BD84803D0F1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42" creationId="{923A9937-D314-29EA-A410-8FEE6F525D6B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45" creationId="{A3221673-5E85-7A78-4388-754FD46A60E3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48" creationId="{8CDD8819-4722-FAEC-D1F7-2023D44D1929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51" creationId="{6EC7EA7F-4038-5E22-A3FD-92B70125C967}"/>
          </ac:cxnSpMkLst>
        </pc:cxnChg>
        <pc:cxnChg chg="del mod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54" creationId="{2220157E-C47E-2C81-B60F-2E80A13B51A3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57" creationId="{3DFFE3DC-B996-A006-E5DD-1B33106EF969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58" creationId="{F8A8AE31-9223-9EA8-BE90-1582415D3CDC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59" creationId="{73353522-D7A0-4742-504A-949FA47F4E5A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60" creationId="{80CBF3E8-D76C-073D-3144-61761F691091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61" creationId="{DC577E6C-018D-4E6A-CDEA-2B26F7E667D3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62" creationId="{28243946-E0D6-6E17-D168-3D67FA3C177C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63" creationId="{01A0AD70-9A76-99F6-C687-F81F9EA2739F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64" creationId="{E5403E08-3A06-70E2-4FD0-D471ABC9B79B}"/>
          </ac:cxnSpMkLst>
        </pc:cxnChg>
        <pc:cxnChg chg="del">
          <ac:chgData name="Daesoo Lee" userId="ea35df30-5546-47fa-a9f9-30b0384dc10e" providerId="ADAL" clId="{0B053CE0-6F3D-4F4C-8894-E9E5F939ACD5}" dt="2023-04-20T02:02:36.149" v="3333" actId="478"/>
          <ac:cxnSpMkLst>
            <pc:docMk/>
            <pc:sldMk cId="3183642880" sldId="307"/>
            <ac:cxnSpMk id="65" creationId="{8969F53B-477A-2336-6DA1-0C03FABA0A0D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83" creationId="{504F2C68-AAD9-5B73-9EB3-F65D9162D1C3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84" creationId="{76302D96-B05C-CC36-4C33-EA2150DCD1AC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85" creationId="{A3109944-7192-1FC4-55F5-5C09E4306D94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86" creationId="{B741FB67-155D-3D57-498F-A2A49D695E99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87" creationId="{F71137F5-4269-BF93-45DC-C546AD46B0D8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88" creationId="{4810E771-8E0B-FE6C-C718-28D15CDC1E5E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99" creationId="{BF4DC5C0-2051-95A0-8170-D58868196765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0" creationId="{581D7368-75D7-3269-6B37-654EA9C87632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1" creationId="{E9FE89B6-752C-0CEE-0DFA-18407FC4857A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3" creationId="{BAFAFBFE-6CCE-51B4-61B6-FDA0A8FF126C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4" creationId="{4588D169-4527-92F8-14C5-A0B7D34B2B23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5" creationId="{A4E48A58-C35C-ED5A-CAB9-E51B2E07B1E4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6" creationId="{9993D927-9061-0E40-7DCB-210BA6D8DDD1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7" creationId="{609D4686-88A1-65E8-C3B4-CA8B65EF1275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8" creationId="{40AA74FD-0EFE-7ED0-82D1-01567D531F2A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09" creationId="{12EA9057-9EC1-BACF-D566-5F15DEE73830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0" creationId="{5CD40DB4-D08E-10DA-0A32-225567082EA3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1" creationId="{C7490711-5B68-8653-DBD2-4574A3E2D98C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2" creationId="{A0526387-515B-DC32-EBF0-3B4443A3886E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3" creationId="{AE309F43-E50A-C894-79A6-DB001E9A4FC6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4" creationId="{6FFB9D36-A9B7-1AAA-E045-CFA0CF7157F8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5" creationId="{FCF9CA14-516F-1393-878E-49B8742C5FCA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6" creationId="{41A05505-F78E-CF13-D559-B3228DD5AAE1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7" creationId="{DA98A23E-B8FC-C65F-543D-A893EA137A29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8" creationId="{C15DECC9-276E-A0FF-4D20-54E64443CD66}"/>
          </ac:cxnSpMkLst>
        </pc:cxnChg>
        <pc:cxnChg chg="add mod">
          <ac:chgData name="Daesoo Lee" userId="ea35df30-5546-47fa-a9f9-30b0384dc10e" providerId="ADAL" clId="{0B053CE0-6F3D-4F4C-8894-E9E5F939ACD5}" dt="2023-04-20T02:02:36.679" v="3334"/>
          <ac:cxnSpMkLst>
            <pc:docMk/>
            <pc:sldMk cId="3183642880" sldId="307"/>
            <ac:cxnSpMk id="119" creationId="{92A7DA6C-1B1D-6B67-79D2-D8C6225C6347}"/>
          </ac:cxnSpMkLst>
        </pc:cxnChg>
      </pc:sldChg>
      <pc:sldChg chg="modSp del mod ord">
        <pc:chgData name="Daesoo Lee" userId="ea35df30-5546-47fa-a9f9-30b0384dc10e" providerId="ADAL" clId="{0B053CE0-6F3D-4F4C-8894-E9E5F939ACD5}" dt="2023-04-19T23:50:20.729" v="1622" actId="47"/>
        <pc:sldMkLst>
          <pc:docMk/>
          <pc:sldMk cId="3501244460" sldId="308"/>
        </pc:sldMkLst>
        <pc:spChg chg="mod">
          <ac:chgData name="Daesoo Lee" userId="ea35df30-5546-47fa-a9f9-30b0384dc10e" providerId="ADAL" clId="{0B053CE0-6F3D-4F4C-8894-E9E5F939ACD5}" dt="2023-04-19T22:43:18.624" v="404"/>
          <ac:spMkLst>
            <pc:docMk/>
            <pc:sldMk cId="3501244460" sldId="308"/>
            <ac:spMk id="2" creationId="{21359D80-4933-412C-AA7B-9789AECEC6D1}"/>
          </ac:spMkLst>
        </pc:spChg>
      </pc:sldChg>
      <pc:sldChg chg="modSp del mod">
        <pc:chgData name="Daesoo Lee" userId="ea35df30-5546-47fa-a9f9-30b0384dc10e" providerId="ADAL" clId="{0B053CE0-6F3D-4F4C-8894-E9E5F939ACD5}" dt="2023-04-19T23:50:17.100" v="1621" actId="47"/>
        <pc:sldMkLst>
          <pc:docMk/>
          <pc:sldMk cId="2356232610" sldId="309"/>
        </pc:sldMkLst>
        <pc:spChg chg="mod">
          <ac:chgData name="Daesoo Lee" userId="ea35df30-5546-47fa-a9f9-30b0384dc10e" providerId="ADAL" clId="{0B053CE0-6F3D-4F4C-8894-E9E5F939ACD5}" dt="2023-04-19T22:43:16.305" v="403"/>
          <ac:spMkLst>
            <pc:docMk/>
            <pc:sldMk cId="2356232610" sldId="309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19T23:28:54.905" v="773" actId="21"/>
          <ac:spMkLst>
            <pc:docMk/>
            <pc:sldMk cId="2356232610" sldId="309"/>
            <ac:spMk id="6" creationId="{60911868-BA7E-47AB-BDE7-D004B005717D}"/>
          </ac:spMkLst>
        </pc:spChg>
      </pc:sldChg>
      <pc:sldChg chg="modSp mod">
        <pc:chgData name="Daesoo Lee" userId="ea35df30-5546-47fa-a9f9-30b0384dc10e" providerId="ADAL" clId="{0B053CE0-6F3D-4F4C-8894-E9E5F939ACD5}" dt="2023-04-19T22:40:51.326" v="333"/>
        <pc:sldMkLst>
          <pc:docMk/>
          <pc:sldMk cId="1881319053" sldId="310"/>
        </pc:sldMkLst>
        <pc:spChg chg="mod">
          <ac:chgData name="Daesoo Lee" userId="ea35df30-5546-47fa-a9f9-30b0384dc10e" providerId="ADAL" clId="{0B053CE0-6F3D-4F4C-8894-E9E5F939ACD5}" dt="2023-04-19T22:40:51.326" v="333"/>
          <ac:spMkLst>
            <pc:docMk/>
            <pc:sldMk cId="1881319053" sldId="310"/>
            <ac:spMk id="2" creationId="{21359D80-4933-412C-AA7B-9789AECEC6D1}"/>
          </ac:spMkLst>
        </pc:spChg>
      </pc:sldChg>
      <pc:sldChg chg="modSp mod">
        <pc:chgData name="Daesoo Lee" userId="ea35df30-5546-47fa-a9f9-30b0384dc10e" providerId="ADAL" clId="{0B053CE0-6F3D-4F4C-8894-E9E5F939ACD5}" dt="2023-04-20T02:04:09.024" v="3341" actId="113"/>
        <pc:sldMkLst>
          <pc:docMk/>
          <pc:sldMk cId="1686493166" sldId="311"/>
        </pc:sldMkLst>
        <pc:spChg chg="mod">
          <ac:chgData name="Daesoo Lee" userId="ea35df30-5546-47fa-a9f9-30b0384dc10e" providerId="ADAL" clId="{0B053CE0-6F3D-4F4C-8894-E9E5F939ACD5}" dt="2023-04-19T22:40:58.174" v="336"/>
          <ac:spMkLst>
            <pc:docMk/>
            <pc:sldMk cId="1686493166" sldId="311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20T02:04:09.024" v="3341" actId="113"/>
          <ac:spMkLst>
            <pc:docMk/>
            <pc:sldMk cId="1686493166" sldId="311"/>
            <ac:spMk id="43" creationId="{72FB3332-1E8A-3F5D-1BA9-8D645D4B2E23}"/>
          </ac:spMkLst>
        </pc:spChg>
      </pc:sldChg>
      <pc:sldChg chg="modSp mod">
        <pc:chgData name="Daesoo Lee" userId="ea35df30-5546-47fa-a9f9-30b0384dc10e" providerId="ADAL" clId="{0B053CE0-6F3D-4F4C-8894-E9E5F939ACD5}" dt="2023-04-19T22:40:59.970" v="337"/>
        <pc:sldMkLst>
          <pc:docMk/>
          <pc:sldMk cId="3020539048" sldId="312"/>
        </pc:sldMkLst>
        <pc:spChg chg="mod">
          <ac:chgData name="Daesoo Lee" userId="ea35df30-5546-47fa-a9f9-30b0384dc10e" providerId="ADAL" clId="{0B053CE0-6F3D-4F4C-8894-E9E5F939ACD5}" dt="2023-04-19T22:40:59.970" v="337"/>
          <ac:spMkLst>
            <pc:docMk/>
            <pc:sldMk cId="3020539048" sldId="312"/>
            <ac:spMk id="2" creationId="{21359D80-4933-412C-AA7B-9789AECEC6D1}"/>
          </ac:spMkLst>
        </pc:spChg>
      </pc:sldChg>
      <pc:sldChg chg="addSp delSp modSp mod">
        <pc:chgData name="Daesoo Lee" userId="ea35df30-5546-47fa-a9f9-30b0384dc10e" providerId="ADAL" clId="{0B053CE0-6F3D-4F4C-8894-E9E5F939ACD5}" dt="2023-04-19T23:47:48.176" v="1545" actId="403"/>
        <pc:sldMkLst>
          <pc:docMk/>
          <pc:sldMk cId="790155221" sldId="313"/>
        </pc:sldMkLst>
        <pc:spChg chg="mod">
          <ac:chgData name="Daesoo Lee" userId="ea35df30-5546-47fa-a9f9-30b0384dc10e" providerId="ADAL" clId="{0B053CE0-6F3D-4F4C-8894-E9E5F939ACD5}" dt="2023-04-19T22:43:11.355" v="402" actId="20577"/>
          <ac:spMkLst>
            <pc:docMk/>
            <pc:sldMk cId="790155221" sldId="313"/>
            <ac:spMk id="2" creationId="{21359D80-4933-412C-AA7B-9789AECEC6D1}"/>
          </ac:spMkLst>
        </pc:spChg>
        <pc:spChg chg="mod">
          <ac:chgData name="Daesoo Lee" userId="ea35df30-5546-47fa-a9f9-30b0384dc10e" providerId="ADAL" clId="{0B053CE0-6F3D-4F4C-8894-E9E5F939ACD5}" dt="2023-04-19T23:47:12.845" v="1540" actId="20577"/>
          <ac:spMkLst>
            <pc:docMk/>
            <pc:sldMk cId="790155221" sldId="313"/>
            <ac:spMk id="3" creationId="{2C9C4A80-2FB7-4D90-9516-E936FFF69091}"/>
          </ac:spMkLst>
        </pc:spChg>
        <pc:spChg chg="add mod">
          <ac:chgData name="Daesoo Lee" userId="ea35df30-5546-47fa-a9f9-30b0384dc10e" providerId="ADAL" clId="{0B053CE0-6F3D-4F4C-8894-E9E5F939ACD5}" dt="2023-04-19T22:30:57.298" v="69" actId="14100"/>
          <ac:spMkLst>
            <pc:docMk/>
            <pc:sldMk cId="790155221" sldId="313"/>
            <ac:spMk id="18" creationId="{C6706568-7B49-7ACF-6F1F-BD6F9F37C99A}"/>
          </ac:spMkLst>
        </pc:spChg>
        <pc:spChg chg="add mod">
          <ac:chgData name="Daesoo Lee" userId="ea35df30-5546-47fa-a9f9-30b0384dc10e" providerId="ADAL" clId="{0B053CE0-6F3D-4F4C-8894-E9E5F939ACD5}" dt="2023-04-19T22:32:35.065" v="126" actId="21"/>
          <ac:spMkLst>
            <pc:docMk/>
            <pc:sldMk cId="790155221" sldId="313"/>
            <ac:spMk id="19" creationId="{8C0D9C19-3CB7-0473-7AF8-48E0B0B7E877}"/>
          </ac:spMkLst>
        </pc:spChg>
        <pc:spChg chg="add mod">
          <ac:chgData name="Daesoo Lee" userId="ea35df30-5546-47fa-a9f9-30b0384dc10e" providerId="ADAL" clId="{0B053CE0-6F3D-4F4C-8894-E9E5F939ACD5}" dt="2023-04-19T22:29:13.397" v="25" actId="571"/>
          <ac:spMkLst>
            <pc:docMk/>
            <pc:sldMk cId="790155221" sldId="313"/>
            <ac:spMk id="20" creationId="{D24568A7-27A3-7A7C-79BA-53772C4636A6}"/>
          </ac:spMkLst>
        </pc:spChg>
        <pc:spChg chg="add del mod">
          <ac:chgData name="Daesoo Lee" userId="ea35df30-5546-47fa-a9f9-30b0384dc10e" providerId="ADAL" clId="{0B053CE0-6F3D-4F4C-8894-E9E5F939ACD5}" dt="2023-04-19T22:30:58.519" v="70" actId="21"/>
          <ac:spMkLst>
            <pc:docMk/>
            <pc:sldMk cId="790155221" sldId="313"/>
            <ac:spMk id="21" creationId="{E3312D49-4CBC-D1FF-BBA8-7BC2022DC4F2}"/>
          </ac:spMkLst>
        </pc:spChg>
        <pc:spChg chg="add mod">
          <ac:chgData name="Daesoo Lee" userId="ea35df30-5546-47fa-a9f9-30b0384dc10e" providerId="ADAL" clId="{0B053CE0-6F3D-4F4C-8894-E9E5F939ACD5}" dt="2023-04-19T22:32:07.545" v="120" actId="14100"/>
          <ac:spMkLst>
            <pc:docMk/>
            <pc:sldMk cId="790155221" sldId="313"/>
            <ac:spMk id="22" creationId="{3CCD0B28-078E-3ADD-FE59-0139B27922C5}"/>
          </ac:spMkLst>
        </pc:spChg>
        <pc:spChg chg="add del mod">
          <ac:chgData name="Daesoo Lee" userId="ea35df30-5546-47fa-a9f9-30b0384dc10e" providerId="ADAL" clId="{0B053CE0-6F3D-4F4C-8894-E9E5F939ACD5}" dt="2023-04-19T22:32:55.701" v="159" actId="21"/>
          <ac:spMkLst>
            <pc:docMk/>
            <pc:sldMk cId="790155221" sldId="313"/>
            <ac:spMk id="23" creationId="{622C17FA-3ECB-5DF4-F566-DCDE6B2BBA9C}"/>
          </ac:spMkLst>
        </pc:spChg>
        <pc:spChg chg="add mod">
          <ac:chgData name="Daesoo Lee" userId="ea35df30-5546-47fa-a9f9-30b0384dc10e" providerId="ADAL" clId="{0B053CE0-6F3D-4F4C-8894-E9E5F939ACD5}" dt="2023-04-19T23:47:48.176" v="1545" actId="403"/>
          <ac:spMkLst>
            <pc:docMk/>
            <pc:sldMk cId="790155221" sldId="313"/>
            <ac:spMk id="24" creationId="{3175FF98-8E62-49C8-D98A-F00C3F887785}"/>
          </ac:spMkLst>
        </pc:spChg>
        <pc:spChg chg="add mod">
          <ac:chgData name="Daesoo Lee" userId="ea35df30-5546-47fa-a9f9-30b0384dc10e" providerId="ADAL" clId="{0B053CE0-6F3D-4F4C-8894-E9E5F939ACD5}" dt="2023-04-19T22:32:12.188" v="121" actId="14100"/>
          <ac:spMkLst>
            <pc:docMk/>
            <pc:sldMk cId="790155221" sldId="313"/>
            <ac:spMk id="25" creationId="{286B3C7F-2501-6AB0-8AD9-CE1850A202DA}"/>
          </ac:spMkLst>
        </pc:spChg>
        <pc:spChg chg="add mod">
          <ac:chgData name="Daesoo Lee" userId="ea35df30-5546-47fa-a9f9-30b0384dc10e" providerId="ADAL" clId="{0B053CE0-6F3D-4F4C-8894-E9E5F939ACD5}" dt="2023-04-19T22:32:23.639" v="124" actId="14100"/>
          <ac:spMkLst>
            <pc:docMk/>
            <pc:sldMk cId="790155221" sldId="313"/>
            <ac:spMk id="26" creationId="{D7251864-4AEE-D690-2C7A-11675E6712B3}"/>
          </ac:spMkLst>
        </pc:spChg>
        <pc:spChg chg="add mod">
          <ac:chgData name="Daesoo Lee" userId="ea35df30-5546-47fa-a9f9-30b0384dc10e" providerId="ADAL" clId="{0B053CE0-6F3D-4F4C-8894-E9E5F939ACD5}" dt="2023-04-19T22:32:54.552" v="158" actId="14100"/>
          <ac:spMkLst>
            <pc:docMk/>
            <pc:sldMk cId="790155221" sldId="313"/>
            <ac:spMk id="27" creationId="{2CD2B3D0-176A-0503-57B9-52AAA3E56BE5}"/>
          </ac:spMkLst>
        </pc:spChg>
        <pc:spChg chg="add mod">
          <ac:chgData name="Daesoo Lee" userId="ea35df30-5546-47fa-a9f9-30b0384dc10e" providerId="ADAL" clId="{0B053CE0-6F3D-4F4C-8894-E9E5F939ACD5}" dt="2023-04-19T22:33:29.491" v="172" actId="20577"/>
          <ac:spMkLst>
            <pc:docMk/>
            <pc:sldMk cId="790155221" sldId="313"/>
            <ac:spMk id="28" creationId="{662717D5-49AE-BA95-D3BB-AC7DFBBE52B9}"/>
          </ac:spMkLst>
        </pc:spChg>
        <pc:spChg chg="add mod">
          <ac:chgData name="Daesoo Lee" userId="ea35df30-5546-47fa-a9f9-30b0384dc10e" providerId="ADAL" clId="{0B053CE0-6F3D-4F4C-8894-E9E5F939ACD5}" dt="2023-04-19T22:33:34.424" v="176" actId="20577"/>
          <ac:spMkLst>
            <pc:docMk/>
            <pc:sldMk cId="790155221" sldId="313"/>
            <ac:spMk id="29" creationId="{844FAD48-98D9-1778-69E9-63B584B0DECE}"/>
          </ac:spMkLst>
        </pc:spChg>
        <pc:spChg chg="add mod">
          <ac:chgData name="Daesoo Lee" userId="ea35df30-5546-47fa-a9f9-30b0384dc10e" providerId="ADAL" clId="{0B053CE0-6F3D-4F4C-8894-E9E5F939ACD5}" dt="2023-04-19T22:33:40.419" v="182" actId="20577"/>
          <ac:spMkLst>
            <pc:docMk/>
            <pc:sldMk cId="790155221" sldId="313"/>
            <ac:spMk id="30" creationId="{151C76C8-AA49-E999-B921-539E32712179}"/>
          </ac:spMkLst>
        </pc:spChg>
        <pc:spChg chg="add del mod">
          <ac:chgData name="Daesoo Lee" userId="ea35df30-5546-47fa-a9f9-30b0384dc10e" providerId="ADAL" clId="{0B053CE0-6F3D-4F4C-8894-E9E5F939ACD5}" dt="2023-04-19T22:34:20.631" v="191" actId="21"/>
          <ac:spMkLst>
            <pc:docMk/>
            <pc:sldMk cId="790155221" sldId="313"/>
            <ac:spMk id="32" creationId="{051EE59B-1AC6-9A6D-ABAC-4DA562019CE3}"/>
          </ac:spMkLst>
        </pc:spChg>
        <pc:spChg chg="add mod">
          <ac:chgData name="Daesoo Lee" userId="ea35df30-5546-47fa-a9f9-30b0384dc10e" providerId="ADAL" clId="{0B053CE0-6F3D-4F4C-8894-E9E5F939ACD5}" dt="2023-04-19T22:34:28.030" v="204" actId="1076"/>
          <ac:spMkLst>
            <pc:docMk/>
            <pc:sldMk cId="790155221" sldId="313"/>
            <ac:spMk id="33" creationId="{863B3E10-A146-2E00-0B88-3D3CD0E816CF}"/>
          </ac:spMkLst>
        </pc:spChg>
        <pc:spChg chg="add mod">
          <ac:chgData name="Daesoo Lee" userId="ea35df30-5546-47fa-a9f9-30b0384dc10e" providerId="ADAL" clId="{0B053CE0-6F3D-4F4C-8894-E9E5F939ACD5}" dt="2023-04-19T22:34:42.290" v="215" actId="1036"/>
          <ac:spMkLst>
            <pc:docMk/>
            <pc:sldMk cId="790155221" sldId="313"/>
            <ac:spMk id="34" creationId="{C2F3844C-F927-AE2B-DD28-26539FBFD59A}"/>
          </ac:spMkLst>
        </pc:spChg>
        <pc:grpChg chg="mod">
          <ac:chgData name="Daesoo Lee" userId="ea35df30-5546-47fa-a9f9-30b0384dc10e" providerId="ADAL" clId="{0B053CE0-6F3D-4F4C-8894-E9E5F939ACD5}" dt="2023-04-19T22:36:19.202" v="232" actId="571"/>
          <ac:grpSpMkLst>
            <pc:docMk/>
            <pc:sldMk cId="790155221" sldId="313"/>
            <ac:grpSpMk id="10" creationId="{65A12205-48AA-87F5-4EA4-6A4663A0BB70}"/>
          </ac:grpSpMkLst>
        </pc:grpChg>
        <pc:grpChg chg="add del mod">
          <ac:chgData name="Daesoo Lee" userId="ea35df30-5546-47fa-a9f9-30b0384dc10e" providerId="ADAL" clId="{0B053CE0-6F3D-4F4C-8894-E9E5F939ACD5}" dt="2023-04-19T22:35:39.152" v="227" actId="21"/>
          <ac:grpSpMkLst>
            <pc:docMk/>
            <pc:sldMk cId="790155221" sldId="313"/>
            <ac:grpSpMk id="35" creationId="{CF2616F9-2CAA-F509-A4FF-C9BB03D79CFE}"/>
          </ac:grpSpMkLst>
        </pc:grpChg>
        <pc:grpChg chg="add mod">
          <ac:chgData name="Daesoo Lee" userId="ea35df30-5546-47fa-a9f9-30b0384dc10e" providerId="ADAL" clId="{0B053CE0-6F3D-4F4C-8894-E9E5F939ACD5}" dt="2023-04-19T22:36:50.126" v="247" actId="1076"/>
          <ac:grpSpMkLst>
            <pc:docMk/>
            <pc:sldMk cId="790155221" sldId="313"/>
            <ac:grpSpMk id="40" creationId="{7C9061E7-EE6A-9442-C8D0-4C9E38996761}"/>
          </ac:grpSpMkLst>
        </pc:grpChg>
        <pc:picChg chg="mod">
          <ac:chgData name="Daesoo Lee" userId="ea35df30-5546-47fa-a9f9-30b0384dc10e" providerId="ADAL" clId="{0B053CE0-6F3D-4F4C-8894-E9E5F939ACD5}" dt="2023-04-19T22:36:19.202" v="232" actId="571"/>
          <ac:picMkLst>
            <pc:docMk/>
            <pc:sldMk cId="790155221" sldId="313"/>
            <ac:picMk id="9" creationId="{0CEDFDB6-74CA-C335-8660-4EE85F8D39D7}"/>
          </ac:picMkLst>
        </pc:picChg>
        <pc:picChg chg="mod">
          <ac:chgData name="Daesoo Lee" userId="ea35df30-5546-47fa-a9f9-30b0384dc10e" providerId="ADAL" clId="{0B053CE0-6F3D-4F4C-8894-E9E5F939ACD5}" dt="2023-04-19T23:47:36.677" v="1544" actId="14100"/>
          <ac:picMkLst>
            <pc:docMk/>
            <pc:sldMk cId="790155221" sldId="313"/>
            <ac:picMk id="17" creationId="{40FB295A-6BC1-9A49-5891-D0874E8D2C97}"/>
          </ac:picMkLst>
        </pc:picChg>
        <pc:picChg chg="add mod modCrop">
          <ac:chgData name="Daesoo Lee" userId="ea35df30-5546-47fa-a9f9-30b0384dc10e" providerId="ADAL" clId="{0B053CE0-6F3D-4F4C-8894-E9E5F939ACD5}" dt="2023-04-19T22:34:39.585" v="207" actId="1076"/>
          <ac:picMkLst>
            <pc:docMk/>
            <pc:sldMk cId="790155221" sldId="313"/>
            <ac:picMk id="31" creationId="{059FF4CA-490A-6534-D494-8A01D9E960F7}"/>
          </ac:picMkLst>
        </pc:picChg>
        <pc:picChg chg="mod topLvl">
          <ac:chgData name="Daesoo Lee" userId="ea35df30-5546-47fa-a9f9-30b0384dc10e" providerId="ADAL" clId="{0B053CE0-6F3D-4F4C-8894-E9E5F939ACD5}" dt="2023-04-19T22:36:50.126" v="247" actId="1076"/>
          <ac:picMkLst>
            <pc:docMk/>
            <pc:sldMk cId="790155221" sldId="313"/>
            <ac:picMk id="36" creationId="{12423D99-868D-7D38-3717-43F0D2E73CCE}"/>
          </ac:picMkLst>
        </pc:picChg>
        <pc:picChg chg="del mod topLvl">
          <ac:chgData name="Daesoo Lee" userId="ea35df30-5546-47fa-a9f9-30b0384dc10e" providerId="ADAL" clId="{0B053CE0-6F3D-4F4C-8894-E9E5F939ACD5}" dt="2023-04-19T22:35:39.152" v="227" actId="21"/>
          <ac:picMkLst>
            <pc:docMk/>
            <pc:sldMk cId="790155221" sldId="313"/>
            <ac:picMk id="37" creationId="{A25AF1C3-8A74-0EF0-5A80-C9D53B186C2C}"/>
          </ac:picMkLst>
        </pc:picChg>
        <pc:picChg chg="add del mod">
          <ac:chgData name="Daesoo Lee" userId="ea35df30-5546-47fa-a9f9-30b0384dc10e" providerId="ADAL" clId="{0B053CE0-6F3D-4F4C-8894-E9E5F939ACD5}" dt="2023-04-19T22:36:20.077" v="233" actId="21"/>
          <ac:picMkLst>
            <pc:docMk/>
            <pc:sldMk cId="790155221" sldId="313"/>
            <ac:picMk id="38" creationId="{91930338-E4B5-A8CD-C155-3C846B495FED}"/>
          </ac:picMkLst>
        </pc:picChg>
        <pc:picChg chg="add mod">
          <ac:chgData name="Daesoo Lee" userId="ea35df30-5546-47fa-a9f9-30b0384dc10e" providerId="ADAL" clId="{0B053CE0-6F3D-4F4C-8894-E9E5F939ACD5}" dt="2023-04-19T22:36:50.126" v="247" actId="1076"/>
          <ac:picMkLst>
            <pc:docMk/>
            <pc:sldMk cId="790155221" sldId="313"/>
            <ac:picMk id="39" creationId="{620ACB02-A4D9-AACE-BA77-8667BCE1C174}"/>
          </ac:picMkLst>
        </pc:picChg>
        <pc:picChg chg="add mod">
          <ac:chgData name="Daesoo Lee" userId="ea35df30-5546-47fa-a9f9-30b0384dc10e" providerId="ADAL" clId="{0B053CE0-6F3D-4F4C-8894-E9E5F939ACD5}" dt="2023-04-19T22:37:12.664" v="252" actId="1076"/>
          <ac:picMkLst>
            <pc:docMk/>
            <pc:sldMk cId="790155221" sldId="313"/>
            <ac:picMk id="42" creationId="{0F7F1419-7A2A-92A0-08E2-6DBE1073F9BA}"/>
          </ac:picMkLst>
        </pc:picChg>
        <pc:picChg chg="add mod">
          <ac:chgData name="Daesoo Lee" userId="ea35df30-5546-47fa-a9f9-30b0384dc10e" providerId="ADAL" clId="{0B053CE0-6F3D-4F4C-8894-E9E5F939ACD5}" dt="2023-04-19T22:38:04.313" v="266" actId="1038"/>
          <ac:picMkLst>
            <pc:docMk/>
            <pc:sldMk cId="790155221" sldId="313"/>
            <ac:picMk id="46" creationId="{B28DBC16-0735-ED53-6732-6F9CE6BDFB66}"/>
          </ac:picMkLst>
        </pc:picChg>
        <pc:picChg chg="add mod">
          <ac:chgData name="Daesoo Lee" userId="ea35df30-5546-47fa-a9f9-30b0384dc10e" providerId="ADAL" clId="{0B053CE0-6F3D-4F4C-8894-E9E5F939ACD5}" dt="2023-04-19T23:47:35.754" v="1543" actId="571"/>
          <ac:picMkLst>
            <pc:docMk/>
            <pc:sldMk cId="790155221" sldId="313"/>
            <ac:picMk id="47" creationId="{BB574BD3-B0B5-96FC-A6A7-1DEB8FDF0F10}"/>
          </ac:picMkLst>
        </pc:picChg>
        <pc:picChg chg="mod">
          <ac:chgData name="Daesoo Lee" userId="ea35df30-5546-47fa-a9f9-30b0384dc10e" providerId="ADAL" clId="{0B053CE0-6F3D-4F4C-8894-E9E5F939ACD5}" dt="2023-04-19T22:36:19.202" v="232" actId="571"/>
          <ac:picMkLst>
            <pc:docMk/>
            <pc:sldMk cId="790155221" sldId="313"/>
            <ac:picMk id="14338" creationId="{9370D576-D592-3E45-015B-D888505E585C}"/>
          </ac:picMkLst>
        </pc:picChg>
        <pc:inkChg chg="add del">
          <ac:chgData name="Daesoo Lee" userId="ea35df30-5546-47fa-a9f9-30b0384dc10e" providerId="ADAL" clId="{0B053CE0-6F3D-4F4C-8894-E9E5F939ACD5}" dt="2023-04-19T22:37:22.555" v="254" actId="9405"/>
          <ac:inkMkLst>
            <pc:docMk/>
            <pc:sldMk cId="790155221" sldId="313"/>
            <ac:inkMk id="43" creationId="{199BE26D-28F9-F476-7DA5-DAE7BA41023C}"/>
          </ac:inkMkLst>
        </pc:inkChg>
        <pc:inkChg chg="add del">
          <ac:chgData name="Daesoo Lee" userId="ea35df30-5546-47fa-a9f9-30b0384dc10e" providerId="ADAL" clId="{0B053CE0-6F3D-4F4C-8894-E9E5F939ACD5}" dt="2023-04-19T22:37:24.395" v="256" actId="9405"/>
          <ac:inkMkLst>
            <pc:docMk/>
            <pc:sldMk cId="790155221" sldId="313"/>
            <ac:inkMk id="44" creationId="{D8B9BC54-990C-3469-6BC4-6F9EA9FCA0F3}"/>
          </ac:inkMkLst>
        </pc:inkChg>
        <pc:inkChg chg="add">
          <ac:chgData name="Daesoo Lee" userId="ea35df30-5546-47fa-a9f9-30b0384dc10e" providerId="ADAL" clId="{0B053CE0-6F3D-4F4C-8894-E9E5F939ACD5}" dt="2023-04-19T22:37:26.361" v="257" actId="9405"/>
          <ac:inkMkLst>
            <pc:docMk/>
            <pc:sldMk cId="790155221" sldId="313"/>
            <ac:inkMk id="45" creationId="{9A4BB46B-397F-EE71-343A-5FD8536E09FB}"/>
          </ac:inkMkLst>
        </pc:inkChg>
      </pc:sldChg>
      <pc:sldChg chg="modSp add mod">
        <pc:chgData name="Daesoo Lee" userId="ea35df30-5546-47fa-a9f9-30b0384dc10e" providerId="ADAL" clId="{0B053CE0-6F3D-4F4C-8894-E9E5F939ACD5}" dt="2023-04-19T22:43:05.081" v="400" actId="20577"/>
        <pc:sldMkLst>
          <pc:docMk/>
          <pc:sldMk cId="1241798584" sldId="314"/>
        </pc:sldMkLst>
        <pc:spChg chg="mod">
          <ac:chgData name="Daesoo Lee" userId="ea35df30-5546-47fa-a9f9-30b0384dc10e" providerId="ADAL" clId="{0B053CE0-6F3D-4F4C-8894-E9E5F939ACD5}" dt="2023-04-19T22:43:05.081" v="400" actId="20577"/>
          <ac:spMkLst>
            <pc:docMk/>
            <pc:sldMk cId="1241798584" sldId="314"/>
            <ac:spMk id="2" creationId="{07B35B17-E0F8-4DBC-8880-17C5B0C3680D}"/>
          </ac:spMkLst>
        </pc:spChg>
      </pc:sldChg>
      <pc:sldChg chg="addSp delSp modSp new mod">
        <pc:chgData name="Daesoo Lee" userId="ea35df30-5546-47fa-a9f9-30b0384dc10e" providerId="ADAL" clId="{0B053CE0-6F3D-4F4C-8894-E9E5F939ACD5}" dt="2023-04-19T23:27:54.317" v="757" actId="1076"/>
        <pc:sldMkLst>
          <pc:docMk/>
          <pc:sldMk cId="283357952" sldId="315"/>
        </pc:sldMkLst>
        <pc:spChg chg="mod">
          <ac:chgData name="Daesoo Lee" userId="ea35df30-5546-47fa-a9f9-30b0384dc10e" providerId="ADAL" clId="{0B053CE0-6F3D-4F4C-8894-E9E5F939ACD5}" dt="2023-04-19T22:44:32.223" v="406"/>
          <ac:spMkLst>
            <pc:docMk/>
            <pc:sldMk cId="283357952" sldId="315"/>
            <ac:spMk id="2" creationId="{194257CF-1144-7908-A3B7-2B77F5AAF72D}"/>
          </ac:spMkLst>
        </pc:spChg>
        <pc:spChg chg="mod">
          <ac:chgData name="Daesoo Lee" userId="ea35df30-5546-47fa-a9f9-30b0384dc10e" providerId="ADAL" clId="{0B053CE0-6F3D-4F4C-8894-E9E5F939ACD5}" dt="2023-04-19T23:27:49.055" v="754"/>
          <ac:spMkLst>
            <pc:docMk/>
            <pc:sldMk cId="283357952" sldId="315"/>
            <ac:spMk id="3" creationId="{DD789A74-D5E2-54F5-E0D0-DC57A8FDFCD1}"/>
          </ac:spMkLst>
        </pc:spChg>
        <pc:spChg chg="mod">
          <ac:chgData name="Daesoo Lee" userId="ea35df30-5546-47fa-a9f9-30b0384dc10e" providerId="ADAL" clId="{0B053CE0-6F3D-4F4C-8894-E9E5F939ACD5}" dt="2023-04-19T23:27:52.113" v="756" actId="14"/>
          <ac:spMkLst>
            <pc:docMk/>
            <pc:sldMk cId="283357952" sldId="315"/>
            <ac:spMk id="5" creationId="{E9DFECAA-3EE9-39F7-7320-48E9FD31FA7B}"/>
          </ac:spMkLst>
        </pc:spChg>
        <pc:spChg chg="del">
          <ac:chgData name="Daesoo Lee" userId="ea35df30-5546-47fa-a9f9-30b0384dc10e" providerId="ADAL" clId="{0B053CE0-6F3D-4F4C-8894-E9E5F939ACD5}" dt="2023-04-19T22:51:58.209" v="611" actId="21"/>
          <ac:spMkLst>
            <pc:docMk/>
            <pc:sldMk cId="283357952" sldId="315"/>
            <ac:spMk id="6" creationId="{71D698D3-692E-84F4-8A1A-0C2287263EF0}"/>
          </ac:spMkLst>
        </pc:spChg>
        <pc:spChg chg="add del mod">
          <ac:chgData name="Daesoo Lee" userId="ea35df30-5546-47fa-a9f9-30b0384dc10e" providerId="ADAL" clId="{0B053CE0-6F3D-4F4C-8894-E9E5F939ACD5}" dt="2023-04-19T22:56:43.198" v="619"/>
          <ac:spMkLst>
            <pc:docMk/>
            <pc:sldMk cId="283357952" sldId="315"/>
            <ac:spMk id="7" creationId="{96675154-7218-ACF0-1A9D-5CD10BA61172}"/>
          </ac:spMkLst>
        </pc:spChg>
        <pc:spChg chg="add del mod">
          <ac:chgData name="Daesoo Lee" userId="ea35df30-5546-47fa-a9f9-30b0384dc10e" providerId="ADAL" clId="{0B053CE0-6F3D-4F4C-8894-E9E5F939ACD5}" dt="2023-04-19T22:56:44.622" v="621"/>
          <ac:spMkLst>
            <pc:docMk/>
            <pc:sldMk cId="283357952" sldId="315"/>
            <ac:spMk id="8" creationId="{2B4DB32B-904E-4626-A675-970BC8A4342F}"/>
          </ac:spMkLst>
        </pc:spChg>
        <pc:spChg chg="add del mod">
          <ac:chgData name="Daesoo Lee" userId="ea35df30-5546-47fa-a9f9-30b0384dc10e" providerId="ADAL" clId="{0B053CE0-6F3D-4F4C-8894-E9E5F939ACD5}" dt="2023-04-19T22:56:52.071" v="625" actId="21"/>
          <ac:spMkLst>
            <pc:docMk/>
            <pc:sldMk cId="283357952" sldId="315"/>
            <ac:spMk id="9" creationId="{7D9103F7-44F5-2516-5F37-0455F42427A3}"/>
          </ac:spMkLst>
        </pc:spChg>
        <pc:picChg chg="add mod">
          <ac:chgData name="Daesoo Lee" userId="ea35df30-5546-47fa-a9f9-30b0384dc10e" providerId="ADAL" clId="{0B053CE0-6F3D-4F4C-8894-E9E5F939ACD5}" dt="2023-04-19T23:27:54.317" v="757" actId="1076"/>
          <ac:picMkLst>
            <pc:docMk/>
            <pc:sldMk cId="283357952" sldId="315"/>
            <ac:picMk id="11" creationId="{E8D480E8-442B-0E10-E339-0F1589ABDB2F}"/>
          </ac:picMkLst>
        </pc:picChg>
        <pc:picChg chg="add del mod">
          <ac:chgData name="Daesoo Lee" userId="ea35df30-5546-47fa-a9f9-30b0384dc10e" providerId="ADAL" clId="{0B053CE0-6F3D-4F4C-8894-E9E5F939ACD5}" dt="2023-04-19T22:55:07.003" v="617" actId="478"/>
          <ac:picMkLst>
            <pc:docMk/>
            <pc:sldMk cId="283357952" sldId="315"/>
            <ac:picMk id="15362" creationId="{82678178-ACEF-8E45-4472-8D5F9AD46070}"/>
          </ac:picMkLst>
        </pc:picChg>
        <pc:picChg chg="add mod">
          <ac:chgData name="Daesoo Lee" userId="ea35df30-5546-47fa-a9f9-30b0384dc10e" providerId="ADAL" clId="{0B053CE0-6F3D-4F4C-8894-E9E5F939ACD5}" dt="2023-04-19T23:27:54.317" v="757" actId="1076"/>
          <ac:picMkLst>
            <pc:docMk/>
            <pc:sldMk cId="283357952" sldId="315"/>
            <ac:picMk id="15366" creationId="{153B3682-646E-7F7C-6091-9911AE3011B4}"/>
          </ac:picMkLst>
        </pc:picChg>
      </pc:sldChg>
      <pc:sldChg chg="addSp delSp modSp add del mod">
        <pc:chgData name="Daesoo Lee" userId="ea35df30-5546-47fa-a9f9-30b0384dc10e" providerId="ADAL" clId="{0B053CE0-6F3D-4F4C-8894-E9E5F939ACD5}" dt="2023-04-19T23:26:54.609" v="718" actId="2696"/>
        <pc:sldMkLst>
          <pc:docMk/>
          <pc:sldMk cId="1910605801" sldId="316"/>
        </pc:sldMkLst>
        <pc:spChg chg="mod">
          <ac:chgData name="Daesoo Lee" userId="ea35df30-5546-47fa-a9f9-30b0384dc10e" providerId="ADAL" clId="{0B053CE0-6F3D-4F4C-8894-E9E5F939ACD5}" dt="2023-04-19T23:20:51.765" v="671" actId="6549"/>
          <ac:spMkLst>
            <pc:docMk/>
            <pc:sldMk cId="1910605801" sldId="316"/>
            <ac:spMk id="5" creationId="{E9DFECAA-3EE9-39F7-7320-48E9FD31FA7B}"/>
          </ac:spMkLst>
        </pc:spChg>
        <pc:picChg chg="add mod">
          <ac:chgData name="Daesoo Lee" userId="ea35df30-5546-47fa-a9f9-30b0384dc10e" providerId="ADAL" clId="{0B053CE0-6F3D-4F4C-8894-E9E5F939ACD5}" dt="2023-04-19T23:26:22.899" v="685" actId="1076"/>
          <ac:picMkLst>
            <pc:docMk/>
            <pc:sldMk cId="1910605801" sldId="316"/>
            <ac:picMk id="7" creationId="{65A9CAFC-3683-F899-84D2-06FDCE8DA9A3}"/>
          </ac:picMkLst>
        </pc:picChg>
        <pc:picChg chg="add mod">
          <ac:chgData name="Daesoo Lee" userId="ea35df30-5546-47fa-a9f9-30b0384dc10e" providerId="ADAL" clId="{0B053CE0-6F3D-4F4C-8894-E9E5F939ACD5}" dt="2023-04-19T23:21:17.600" v="681" actId="1076"/>
          <ac:picMkLst>
            <pc:docMk/>
            <pc:sldMk cId="1910605801" sldId="316"/>
            <ac:picMk id="9" creationId="{3681B535-E108-33FC-9728-B78A876E589E}"/>
          </ac:picMkLst>
        </pc:picChg>
        <pc:picChg chg="del">
          <ac:chgData name="Daesoo Lee" userId="ea35df30-5546-47fa-a9f9-30b0384dc10e" providerId="ADAL" clId="{0B053CE0-6F3D-4F4C-8894-E9E5F939ACD5}" dt="2023-04-19T23:17:46.136" v="635" actId="21"/>
          <ac:picMkLst>
            <pc:docMk/>
            <pc:sldMk cId="1910605801" sldId="316"/>
            <ac:picMk id="11" creationId="{E8D480E8-442B-0E10-E339-0F1589ABDB2F}"/>
          </ac:picMkLst>
        </pc:picChg>
        <pc:picChg chg="add mod">
          <ac:chgData name="Daesoo Lee" userId="ea35df30-5546-47fa-a9f9-30b0384dc10e" providerId="ADAL" clId="{0B053CE0-6F3D-4F4C-8894-E9E5F939ACD5}" dt="2023-04-19T23:21:56.875" v="684" actId="1076"/>
          <ac:picMkLst>
            <pc:docMk/>
            <pc:sldMk cId="1910605801" sldId="316"/>
            <ac:picMk id="12" creationId="{59FB02B0-250D-4C5A-420A-88AED57690E8}"/>
          </ac:picMkLst>
        </pc:picChg>
        <pc:picChg chg="del">
          <ac:chgData name="Daesoo Lee" userId="ea35df30-5546-47fa-a9f9-30b0384dc10e" providerId="ADAL" clId="{0B053CE0-6F3D-4F4C-8894-E9E5F939ACD5}" dt="2023-04-19T23:17:46.136" v="635" actId="21"/>
          <ac:picMkLst>
            <pc:docMk/>
            <pc:sldMk cId="1910605801" sldId="316"/>
            <ac:picMk id="15366" creationId="{153B3682-646E-7F7C-6091-9911AE3011B4}"/>
          </ac:picMkLst>
        </pc:picChg>
      </pc:sldChg>
      <pc:sldChg chg="delSp modSp add mod">
        <pc:chgData name="Daesoo Lee" userId="ea35df30-5546-47fa-a9f9-30b0384dc10e" providerId="ADAL" clId="{0B053CE0-6F3D-4F4C-8894-E9E5F939ACD5}" dt="2023-04-19T23:28:16.825" v="768" actId="1076"/>
        <pc:sldMkLst>
          <pc:docMk/>
          <pc:sldMk cId="2224168182" sldId="317"/>
        </pc:sldMkLst>
        <pc:spChg chg="mod">
          <ac:chgData name="Daesoo Lee" userId="ea35df30-5546-47fa-a9f9-30b0384dc10e" providerId="ADAL" clId="{0B053CE0-6F3D-4F4C-8894-E9E5F939ACD5}" dt="2023-04-19T23:28:04.624" v="763" actId="20577"/>
          <ac:spMkLst>
            <pc:docMk/>
            <pc:sldMk cId="2224168182" sldId="317"/>
            <ac:spMk id="3" creationId="{DD789A74-D5E2-54F5-E0D0-DC57A8FDFCD1}"/>
          </ac:spMkLst>
        </pc:spChg>
        <pc:spChg chg="del mod">
          <ac:chgData name="Daesoo Lee" userId="ea35df30-5546-47fa-a9f9-30b0384dc10e" providerId="ADAL" clId="{0B053CE0-6F3D-4F4C-8894-E9E5F939ACD5}" dt="2023-04-19T23:28:10.476" v="765" actId="21"/>
          <ac:spMkLst>
            <pc:docMk/>
            <pc:sldMk cId="2224168182" sldId="317"/>
            <ac:spMk id="5" creationId="{E9DFECAA-3EE9-39F7-7320-48E9FD31FA7B}"/>
          </ac:spMkLst>
        </pc:spChg>
        <pc:picChg chg="mod">
          <ac:chgData name="Daesoo Lee" userId="ea35df30-5546-47fa-a9f9-30b0384dc10e" providerId="ADAL" clId="{0B053CE0-6F3D-4F4C-8894-E9E5F939ACD5}" dt="2023-04-19T23:28:13.299" v="766" actId="1076"/>
          <ac:picMkLst>
            <pc:docMk/>
            <pc:sldMk cId="2224168182" sldId="317"/>
            <ac:picMk id="7" creationId="{65A9CAFC-3683-F899-84D2-06FDCE8DA9A3}"/>
          </ac:picMkLst>
        </pc:picChg>
        <pc:picChg chg="mod">
          <ac:chgData name="Daesoo Lee" userId="ea35df30-5546-47fa-a9f9-30b0384dc10e" providerId="ADAL" clId="{0B053CE0-6F3D-4F4C-8894-E9E5F939ACD5}" dt="2023-04-19T23:28:14.884" v="767" actId="1076"/>
          <ac:picMkLst>
            <pc:docMk/>
            <pc:sldMk cId="2224168182" sldId="317"/>
            <ac:picMk id="9" creationId="{3681B535-E108-33FC-9728-B78A876E589E}"/>
          </ac:picMkLst>
        </pc:picChg>
        <pc:picChg chg="mod">
          <ac:chgData name="Daesoo Lee" userId="ea35df30-5546-47fa-a9f9-30b0384dc10e" providerId="ADAL" clId="{0B053CE0-6F3D-4F4C-8894-E9E5F939ACD5}" dt="2023-04-19T23:28:16.825" v="768" actId="1076"/>
          <ac:picMkLst>
            <pc:docMk/>
            <pc:sldMk cId="2224168182" sldId="317"/>
            <ac:picMk id="12" creationId="{59FB02B0-250D-4C5A-420A-88AED57690E8}"/>
          </ac:picMkLst>
        </pc:picChg>
      </pc:sldChg>
      <pc:sldChg chg="delSp add del mod">
        <pc:chgData name="Daesoo Lee" userId="ea35df30-5546-47fa-a9f9-30b0384dc10e" providerId="ADAL" clId="{0B053CE0-6F3D-4F4C-8894-E9E5F939ACD5}" dt="2023-04-19T23:33:16.693" v="925" actId="47"/>
        <pc:sldMkLst>
          <pc:docMk/>
          <pc:sldMk cId="2230034944" sldId="318"/>
        </pc:sldMkLst>
        <pc:picChg chg="del">
          <ac:chgData name="Daesoo Lee" userId="ea35df30-5546-47fa-a9f9-30b0384dc10e" providerId="ADAL" clId="{0B053CE0-6F3D-4F4C-8894-E9E5F939ACD5}" dt="2023-04-19T23:27:22.758" v="732" actId="21"/>
          <ac:picMkLst>
            <pc:docMk/>
            <pc:sldMk cId="2230034944" sldId="318"/>
            <ac:picMk id="7" creationId="{65A9CAFC-3683-F899-84D2-06FDCE8DA9A3}"/>
          </ac:picMkLst>
        </pc:picChg>
        <pc:picChg chg="del">
          <ac:chgData name="Daesoo Lee" userId="ea35df30-5546-47fa-a9f9-30b0384dc10e" providerId="ADAL" clId="{0B053CE0-6F3D-4F4C-8894-E9E5F939ACD5}" dt="2023-04-19T23:27:23.357" v="733" actId="21"/>
          <ac:picMkLst>
            <pc:docMk/>
            <pc:sldMk cId="2230034944" sldId="318"/>
            <ac:picMk id="9" creationId="{3681B535-E108-33FC-9728-B78A876E589E}"/>
          </ac:picMkLst>
        </pc:picChg>
        <pc:picChg chg="del">
          <ac:chgData name="Daesoo Lee" userId="ea35df30-5546-47fa-a9f9-30b0384dc10e" providerId="ADAL" clId="{0B053CE0-6F3D-4F4C-8894-E9E5F939ACD5}" dt="2023-04-19T23:27:23.847" v="734" actId="21"/>
          <ac:picMkLst>
            <pc:docMk/>
            <pc:sldMk cId="2230034944" sldId="318"/>
            <ac:picMk id="12" creationId="{59FB02B0-250D-4C5A-420A-88AED57690E8}"/>
          </ac:picMkLst>
        </pc:picChg>
      </pc:sldChg>
      <pc:sldChg chg="addSp delSp modSp add mod">
        <pc:chgData name="Daesoo Lee" userId="ea35df30-5546-47fa-a9f9-30b0384dc10e" providerId="ADAL" clId="{0B053CE0-6F3D-4F4C-8894-E9E5F939ACD5}" dt="2023-04-20T02:10:49.069" v="3351" actId="20578"/>
        <pc:sldMkLst>
          <pc:docMk/>
          <pc:sldMk cId="2964393492" sldId="319"/>
        </pc:sldMkLst>
        <pc:spChg chg="add mod">
          <ac:chgData name="Daesoo Lee" userId="ea35df30-5546-47fa-a9f9-30b0384dc10e" providerId="ADAL" clId="{0B053CE0-6F3D-4F4C-8894-E9E5F939ACD5}" dt="2023-04-19T23:29:14.410" v="781" actId="404"/>
          <ac:spMkLst>
            <pc:docMk/>
            <pc:sldMk cId="2964393492" sldId="319"/>
            <ac:spMk id="5" creationId="{066F7202-BCCF-AE94-A1A6-F5125EDE999A}"/>
          </ac:spMkLst>
        </pc:spChg>
        <pc:spChg chg="add del">
          <ac:chgData name="Daesoo Lee" userId="ea35df30-5546-47fa-a9f9-30b0384dc10e" providerId="ADAL" clId="{0B053CE0-6F3D-4F4C-8894-E9E5F939ACD5}" dt="2023-04-19T23:29:05.158" v="775" actId="22"/>
          <ac:spMkLst>
            <pc:docMk/>
            <pc:sldMk cId="2964393492" sldId="319"/>
            <ac:spMk id="8" creationId="{501919A6-C186-6569-D212-742C82F1123A}"/>
          </ac:spMkLst>
        </pc:spChg>
        <pc:spChg chg="add mod">
          <ac:chgData name="Daesoo Lee" userId="ea35df30-5546-47fa-a9f9-30b0384dc10e" providerId="ADAL" clId="{0B053CE0-6F3D-4F4C-8894-E9E5F939ACD5}" dt="2023-04-20T02:10:49.069" v="3351" actId="20578"/>
          <ac:spMkLst>
            <pc:docMk/>
            <pc:sldMk cId="2964393492" sldId="319"/>
            <ac:spMk id="13" creationId="{CB9BEB81-11DC-9D0A-ED27-61ED9A4217B5}"/>
          </ac:spMkLst>
        </pc:spChg>
        <pc:picChg chg="del">
          <ac:chgData name="Daesoo Lee" userId="ea35df30-5546-47fa-a9f9-30b0384dc10e" providerId="ADAL" clId="{0B053CE0-6F3D-4F4C-8894-E9E5F939ACD5}" dt="2023-04-19T23:28:21.908" v="770" actId="21"/>
          <ac:picMkLst>
            <pc:docMk/>
            <pc:sldMk cId="2964393492" sldId="319"/>
            <ac:picMk id="7" creationId="{65A9CAFC-3683-F899-84D2-06FDCE8DA9A3}"/>
          </ac:picMkLst>
        </pc:picChg>
        <pc:picChg chg="del">
          <ac:chgData name="Daesoo Lee" userId="ea35df30-5546-47fa-a9f9-30b0384dc10e" providerId="ADAL" clId="{0B053CE0-6F3D-4F4C-8894-E9E5F939ACD5}" dt="2023-04-19T23:28:21.908" v="770" actId="21"/>
          <ac:picMkLst>
            <pc:docMk/>
            <pc:sldMk cId="2964393492" sldId="319"/>
            <ac:picMk id="9" creationId="{3681B535-E108-33FC-9728-B78A876E589E}"/>
          </ac:picMkLst>
        </pc:picChg>
        <pc:picChg chg="add mod">
          <ac:chgData name="Daesoo Lee" userId="ea35df30-5546-47fa-a9f9-30b0384dc10e" providerId="ADAL" clId="{0B053CE0-6F3D-4F4C-8894-E9E5F939ACD5}" dt="2023-04-19T23:30:11.348" v="787" actId="1076"/>
          <ac:picMkLst>
            <pc:docMk/>
            <pc:sldMk cId="2964393492" sldId="319"/>
            <ac:picMk id="11" creationId="{A89F61FC-7FD3-3F39-E3CE-34644BBB0B05}"/>
          </ac:picMkLst>
        </pc:picChg>
        <pc:picChg chg="del">
          <ac:chgData name="Daesoo Lee" userId="ea35df30-5546-47fa-a9f9-30b0384dc10e" providerId="ADAL" clId="{0B053CE0-6F3D-4F4C-8894-E9E5F939ACD5}" dt="2023-04-19T23:28:21.908" v="770" actId="21"/>
          <ac:picMkLst>
            <pc:docMk/>
            <pc:sldMk cId="2964393492" sldId="319"/>
            <ac:picMk id="12" creationId="{59FB02B0-250D-4C5A-420A-88AED57690E8}"/>
          </ac:picMkLst>
        </pc:picChg>
        <pc:inkChg chg="add del">
          <ac:chgData name="Daesoo Lee" userId="ea35df30-5546-47fa-a9f9-30b0384dc10e" providerId="ADAL" clId="{0B053CE0-6F3D-4F4C-8894-E9E5F939ACD5}" dt="2023-04-20T02:09:32.744" v="3345" actId="9405"/>
          <ac:inkMkLst>
            <pc:docMk/>
            <pc:sldMk cId="2964393492" sldId="319"/>
            <ac:inkMk id="14" creationId="{6DF9477A-065E-3DC2-9BB2-DA2183DBC414}"/>
          </ac:inkMkLst>
        </pc:inkChg>
        <pc:inkChg chg="add del">
          <ac:chgData name="Daesoo Lee" userId="ea35df30-5546-47fa-a9f9-30b0384dc10e" providerId="ADAL" clId="{0B053CE0-6F3D-4F4C-8894-E9E5F939ACD5}" dt="2023-04-20T02:09:35.105" v="3347" actId="9405"/>
          <ac:inkMkLst>
            <pc:docMk/>
            <pc:sldMk cId="2964393492" sldId="319"/>
            <ac:inkMk id="15" creationId="{7E3413FF-F7D9-67D4-B4B1-04D09BA189D8}"/>
          </ac:inkMkLst>
        </pc:inkChg>
        <pc:inkChg chg="add del">
          <ac:chgData name="Daesoo Lee" userId="ea35df30-5546-47fa-a9f9-30b0384dc10e" providerId="ADAL" clId="{0B053CE0-6F3D-4F4C-8894-E9E5F939ACD5}" dt="2023-04-20T02:09:36.832" v="3349" actId="9405"/>
          <ac:inkMkLst>
            <pc:docMk/>
            <pc:sldMk cId="2964393492" sldId="319"/>
            <ac:inkMk id="16" creationId="{4FCCC504-112D-52CC-0433-A9DE6240121E}"/>
          </ac:inkMkLst>
        </pc:inkChg>
        <pc:inkChg chg="add">
          <ac:chgData name="Daesoo Lee" userId="ea35df30-5546-47fa-a9f9-30b0384dc10e" providerId="ADAL" clId="{0B053CE0-6F3D-4F4C-8894-E9E5F939ACD5}" dt="2023-04-20T02:09:41.478" v="3350" actId="9405"/>
          <ac:inkMkLst>
            <pc:docMk/>
            <pc:sldMk cId="2964393492" sldId="319"/>
            <ac:inkMk id="17" creationId="{8757E407-CEFF-33B4-FD71-8D93B417B698}"/>
          </ac:inkMkLst>
        </pc:inkChg>
      </pc:sldChg>
      <pc:sldChg chg="addSp delSp modSp add mod">
        <pc:chgData name="Daesoo Lee" userId="ea35df30-5546-47fa-a9f9-30b0384dc10e" providerId="ADAL" clId="{0B053CE0-6F3D-4F4C-8894-E9E5F939ACD5}" dt="2023-04-20T02:11:49.549" v="3352" actId="9405"/>
        <pc:sldMkLst>
          <pc:docMk/>
          <pc:sldMk cId="3505473001" sldId="320"/>
        </pc:sldMkLst>
        <pc:spChg chg="add mod">
          <ac:chgData name="Daesoo Lee" userId="ea35df30-5546-47fa-a9f9-30b0384dc10e" providerId="ADAL" clId="{0B053CE0-6F3D-4F4C-8894-E9E5F939ACD5}" dt="2023-04-19T23:32:14.092" v="919" actId="1036"/>
          <ac:spMkLst>
            <pc:docMk/>
            <pc:sldMk cId="3505473001" sldId="320"/>
            <ac:spMk id="15" creationId="{A8827826-932D-F139-224A-1B4362FC5EB5}"/>
          </ac:spMkLst>
        </pc:spChg>
        <pc:picChg chg="add mod">
          <ac:chgData name="Daesoo Lee" userId="ea35df30-5546-47fa-a9f9-30b0384dc10e" providerId="ADAL" clId="{0B053CE0-6F3D-4F4C-8894-E9E5F939ACD5}" dt="2023-04-19T23:30:52.033" v="877" actId="1076"/>
          <ac:picMkLst>
            <pc:docMk/>
            <pc:sldMk cId="3505473001" sldId="320"/>
            <ac:picMk id="7" creationId="{7A564CC9-0BEB-80B9-35B9-BD1C0DEC1864}"/>
          </ac:picMkLst>
        </pc:picChg>
        <pc:picChg chg="del">
          <ac:chgData name="Daesoo Lee" userId="ea35df30-5546-47fa-a9f9-30b0384dc10e" providerId="ADAL" clId="{0B053CE0-6F3D-4F4C-8894-E9E5F939ACD5}" dt="2023-04-19T23:30:37.435" v="871" actId="21"/>
          <ac:picMkLst>
            <pc:docMk/>
            <pc:sldMk cId="3505473001" sldId="320"/>
            <ac:picMk id="11" creationId="{A89F61FC-7FD3-3F39-E3CE-34644BBB0B05}"/>
          </ac:picMkLst>
        </pc:picChg>
        <pc:inkChg chg="add">
          <ac:chgData name="Daesoo Lee" userId="ea35df30-5546-47fa-a9f9-30b0384dc10e" providerId="ADAL" clId="{0B053CE0-6F3D-4F4C-8894-E9E5F939ACD5}" dt="2023-04-19T23:30:57.715" v="878" actId="9405"/>
          <ac:inkMkLst>
            <pc:docMk/>
            <pc:sldMk cId="3505473001" sldId="320"/>
            <ac:inkMk id="8" creationId="{BC9FA579-E2F8-6493-9F0C-C861B95AC3CC}"/>
          </ac:inkMkLst>
        </pc:inkChg>
        <pc:inkChg chg="add">
          <ac:chgData name="Daesoo Lee" userId="ea35df30-5546-47fa-a9f9-30b0384dc10e" providerId="ADAL" clId="{0B053CE0-6F3D-4F4C-8894-E9E5F939ACD5}" dt="2023-04-19T23:31:15.195" v="879" actId="9405"/>
          <ac:inkMkLst>
            <pc:docMk/>
            <pc:sldMk cId="3505473001" sldId="320"/>
            <ac:inkMk id="9" creationId="{C441C53A-ACF5-4D4F-87C0-A80ABDF971CE}"/>
          </ac:inkMkLst>
        </pc:inkChg>
        <pc:inkChg chg="add">
          <ac:chgData name="Daesoo Lee" userId="ea35df30-5546-47fa-a9f9-30b0384dc10e" providerId="ADAL" clId="{0B053CE0-6F3D-4F4C-8894-E9E5F939ACD5}" dt="2023-04-19T23:31:29.790" v="880" actId="9405"/>
          <ac:inkMkLst>
            <pc:docMk/>
            <pc:sldMk cId="3505473001" sldId="320"/>
            <ac:inkMk id="10" creationId="{DE8E379C-B82B-A0CB-2EDF-E6E8F6F96BB7}"/>
          </ac:inkMkLst>
        </pc:inkChg>
        <pc:inkChg chg="add del">
          <ac:chgData name="Daesoo Lee" userId="ea35df30-5546-47fa-a9f9-30b0384dc10e" providerId="ADAL" clId="{0B053CE0-6F3D-4F4C-8894-E9E5F939ACD5}" dt="2023-04-19T23:31:45.085" v="882" actId="9405"/>
          <ac:inkMkLst>
            <pc:docMk/>
            <pc:sldMk cId="3505473001" sldId="320"/>
            <ac:inkMk id="12" creationId="{3BF7BCD8-0C14-CAE7-7061-721CFFBA2207}"/>
          </ac:inkMkLst>
        </pc:inkChg>
        <pc:inkChg chg="add">
          <ac:chgData name="Daesoo Lee" userId="ea35df30-5546-47fa-a9f9-30b0384dc10e" providerId="ADAL" clId="{0B053CE0-6F3D-4F4C-8894-E9E5F939ACD5}" dt="2023-04-19T23:31:48.644" v="883" actId="9405"/>
          <ac:inkMkLst>
            <pc:docMk/>
            <pc:sldMk cId="3505473001" sldId="320"/>
            <ac:inkMk id="14" creationId="{3288E7FD-F8B7-7BDC-F548-079AF5A61D3F}"/>
          </ac:inkMkLst>
        </pc:inkChg>
        <pc:inkChg chg="add">
          <ac:chgData name="Daesoo Lee" userId="ea35df30-5546-47fa-a9f9-30b0384dc10e" providerId="ADAL" clId="{0B053CE0-6F3D-4F4C-8894-E9E5F939ACD5}" dt="2023-04-20T02:11:49.549" v="3352" actId="9405"/>
          <ac:inkMkLst>
            <pc:docMk/>
            <pc:sldMk cId="3505473001" sldId="320"/>
            <ac:inkMk id="16" creationId="{D35FC6EE-7D90-C32A-6314-D8B70A0383B1}"/>
          </ac:inkMkLst>
        </pc:inkChg>
      </pc:sldChg>
      <pc:sldChg chg="delSp modSp add del mod">
        <pc:chgData name="Daesoo Lee" userId="ea35df30-5546-47fa-a9f9-30b0384dc10e" providerId="ADAL" clId="{0B053CE0-6F3D-4F4C-8894-E9E5F939ACD5}" dt="2023-04-19T23:38:31.726" v="1030" actId="47"/>
        <pc:sldMkLst>
          <pc:docMk/>
          <pc:sldMk cId="3249372221" sldId="321"/>
        </pc:sldMkLst>
        <pc:spChg chg="mod">
          <ac:chgData name="Daesoo Lee" userId="ea35df30-5546-47fa-a9f9-30b0384dc10e" providerId="ADAL" clId="{0B053CE0-6F3D-4F4C-8894-E9E5F939ACD5}" dt="2023-04-19T23:33:07.997" v="923"/>
          <ac:spMkLst>
            <pc:docMk/>
            <pc:sldMk cId="3249372221" sldId="321"/>
            <ac:spMk id="5" creationId="{066F7202-BCCF-AE94-A1A6-F5125EDE999A}"/>
          </ac:spMkLst>
        </pc:spChg>
        <pc:spChg chg="mod">
          <ac:chgData name="Daesoo Lee" userId="ea35df30-5546-47fa-a9f9-30b0384dc10e" providerId="ADAL" clId="{0B053CE0-6F3D-4F4C-8894-E9E5F939ACD5}" dt="2023-04-19T23:33:24.908" v="952" actId="20577"/>
          <ac:spMkLst>
            <pc:docMk/>
            <pc:sldMk cId="3249372221" sldId="321"/>
            <ac:spMk id="13" creationId="{CB9BEB81-11DC-9D0A-ED27-61ED9A4217B5}"/>
          </ac:spMkLst>
        </pc:spChg>
        <pc:spChg chg="del">
          <ac:chgData name="Daesoo Lee" userId="ea35df30-5546-47fa-a9f9-30b0384dc10e" providerId="ADAL" clId="{0B053CE0-6F3D-4F4C-8894-E9E5F939ACD5}" dt="2023-04-19T23:32:46.943" v="922" actId="21"/>
          <ac:spMkLst>
            <pc:docMk/>
            <pc:sldMk cId="3249372221" sldId="321"/>
            <ac:spMk id="15" creationId="{A8827826-932D-F139-224A-1B4362FC5EB5}"/>
          </ac:spMkLst>
        </pc:spChg>
        <pc:picChg chg="del">
          <ac:chgData name="Daesoo Lee" userId="ea35df30-5546-47fa-a9f9-30b0384dc10e" providerId="ADAL" clId="{0B053CE0-6F3D-4F4C-8894-E9E5F939ACD5}" dt="2023-04-19T23:32:44.751" v="921" actId="21"/>
          <ac:picMkLst>
            <pc:docMk/>
            <pc:sldMk cId="3249372221" sldId="321"/>
            <ac:picMk id="7" creationId="{7A564CC9-0BEB-80B9-35B9-BD1C0DEC1864}"/>
          </ac:picMkLst>
        </pc:picChg>
        <pc:inkChg chg="del">
          <ac:chgData name="Daesoo Lee" userId="ea35df30-5546-47fa-a9f9-30b0384dc10e" providerId="ADAL" clId="{0B053CE0-6F3D-4F4C-8894-E9E5F939ACD5}" dt="2023-04-19T23:32:46.943" v="922" actId="21"/>
          <ac:inkMkLst>
            <pc:docMk/>
            <pc:sldMk cId="3249372221" sldId="321"/>
            <ac:inkMk id="8" creationId="{BC9FA579-E2F8-6493-9F0C-C861B95AC3CC}"/>
          </ac:inkMkLst>
        </pc:inkChg>
        <pc:inkChg chg="del">
          <ac:chgData name="Daesoo Lee" userId="ea35df30-5546-47fa-a9f9-30b0384dc10e" providerId="ADAL" clId="{0B053CE0-6F3D-4F4C-8894-E9E5F939ACD5}" dt="2023-04-19T23:32:46.943" v="922" actId="21"/>
          <ac:inkMkLst>
            <pc:docMk/>
            <pc:sldMk cId="3249372221" sldId="321"/>
            <ac:inkMk id="9" creationId="{C441C53A-ACF5-4D4F-87C0-A80ABDF971CE}"/>
          </ac:inkMkLst>
        </pc:inkChg>
        <pc:inkChg chg="del">
          <ac:chgData name="Daesoo Lee" userId="ea35df30-5546-47fa-a9f9-30b0384dc10e" providerId="ADAL" clId="{0B053CE0-6F3D-4F4C-8894-E9E5F939ACD5}" dt="2023-04-19T23:32:46.943" v="922" actId="21"/>
          <ac:inkMkLst>
            <pc:docMk/>
            <pc:sldMk cId="3249372221" sldId="321"/>
            <ac:inkMk id="10" creationId="{DE8E379C-B82B-A0CB-2EDF-E6E8F6F96BB7}"/>
          </ac:inkMkLst>
        </pc:inkChg>
        <pc:inkChg chg="del">
          <ac:chgData name="Daesoo Lee" userId="ea35df30-5546-47fa-a9f9-30b0384dc10e" providerId="ADAL" clId="{0B053CE0-6F3D-4F4C-8894-E9E5F939ACD5}" dt="2023-04-19T23:32:46.943" v="922" actId="21"/>
          <ac:inkMkLst>
            <pc:docMk/>
            <pc:sldMk cId="3249372221" sldId="321"/>
            <ac:inkMk id="14" creationId="{3288E7FD-F8B7-7BDC-F548-079AF5A61D3F}"/>
          </ac:inkMkLst>
        </pc:inkChg>
      </pc:sldChg>
      <pc:sldChg chg="addSp delSp modSp add mod ord">
        <pc:chgData name="Daesoo Lee" userId="ea35df30-5546-47fa-a9f9-30b0384dc10e" providerId="ADAL" clId="{0B053CE0-6F3D-4F4C-8894-E9E5F939ACD5}" dt="2023-04-20T02:15:52.549" v="3420" actId="1038"/>
        <pc:sldMkLst>
          <pc:docMk/>
          <pc:sldMk cId="3004519320" sldId="322"/>
        </pc:sldMkLst>
        <pc:spChg chg="mod">
          <ac:chgData name="Daesoo Lee" userId="ea35df30-5546-47fa-a9f9-30b0384dc10e" providerId="ADAL" clId="{0B053CE0-6F3D-4F4C-8894-E9E5F939ACD5}" dt="2023-04-20T02:12:54.602" v="3354" actId="114"/>
          <ac:spMkLst>
            <pc:docMk/>
            <pc:sldMk cId="3004519320" sldId="322"/>
            <ac:spMk id="13" creationId="{CB9BEB81-11DC-9D0A-ED27-61ED9A4217B5}"/>
          </ac:spMkLst>
        </pc:spChg>
        <pc:spChg chg="add mod">
          <ac:chgData name="Daesoo Lee" userId="ea35df30-5546-47fa-a9f9-30b0384dc10e" providerId="ADAL" clId="{0B053CE0-6F3D-4F4C-8894-E9E5F939ACD5}" dt="2023-04-20T02:15:52.549" v="3420" actId="1038"/>
          <ac:spMkLst>
            <pc:docMk/>
            <pc:sldMk cId="3004519320" sldId="322"/>
            <ac:spMk id="22" creationId="{F944128E-5FA2-C000-AF5A-EEA01EC1784F}"/>
          </ac:spMkLst>
        </pc:spChg>
        <pc:picChg chg="add mod">
          <ac:chgData name="Daesoo Lee" userId="ea35df30-5546-47fa-a9f9-30b0384dc10e" providerId="ADAL" clId="{0B053CE0-6F3D-4F4C-8894-E9E5F939ACD5}" dt="2023-04-19T23:37:29.841" v="1016" actId="1037"/>
          <ac:picMkLst>
            <pc:docMk/>
            <pc:sldMk cId="3004519320" sldId="322"/>
            <ac:picMk id="7" creationId="{9E3E3250-37B5-B5BE-6E44-28866B55F916}"/>
          </ac:picMkLst>
        </pc:picChg>
        <pc:picChg chg="add mod">
          <ac:chgData name="Daesoo Lee" userId="ea35df30-5546-47fa-a9f9-30b0384dc10e" providerId="ADAL" clId="{0B053CE0-6F3D-4F4C-8894-E9E5F939ACD5}" dt="2023-04-20T02:15:25.828" v="3371" actId="1076"/>
          <ac:picMkLst>
            <pc:docMk/>
            <pc:sldMk cId="3004519320" sldId="322"/>
            <ac:picMk id="10" creationId="{162F3E8E-C3D6-0D77-33F2-73690626DA66}"/>
          </ac:picMkLst>
        </pc:picChg>
        <pc:picChg chg="add del mod modCrop">
          <ac:chgData name="Daesoo Lee" userId="ea35df30-5546-47fa-a9f9-30b0384dc10e" providerId="ADAL" clId="{0B053CE0-6F3D-4F4C-8894-E9E5F939ACD5}" dt="2023-04-20T02:15:25.828" v="3371" actId="1076"/>
          <ac:picMkLst>
            <pc:docMk/>
            <pc:sldMk cId="3004519320" sldId="322"/>
            <ac:picMk id="19" creationId="{A74507D0-9D98-9206-948D-96B4E6F0BA6D}"/>
          </ac:picMkLst>
        </pc:picChg>
        <pc:inkChg chg="add">
          <ac:chgData name="Daesoo Lee" userId="ea35df30-5546-47fa-a9f9-30b0384dc10e" providerId="ADAL" clId="{0B053CE0-6F3D-4F4C-8894-E9E5F939ACD5}" dt="2023-04-19T23:35:24.344" v="1002" actId="9405"/>
          <ac:inkMkLst>
            <pc:docMk/>
            <pc:sldMk cId="3004519320" sldId="322"/>
            <ac:inkMk id="8" creationId="{0B015D20-9B39-F128-E5E5-AEAC69671023}"/>
          </ac:inkMkLst>
        </pc:inkChg>
        <pc:inkChg chg="add">
          <ac:chgData name="Daesoo Lee" userId="ea35df30-5546-47fa-a9f9-30b0384dc10e" providerId="ADAL" clId="{0B053CE0-6F3D-4F4C-8894-E9E5F939ACD5}" dt="2023-04-19T23:35:33.263" v="1003" actId="9405"/>
          <ac:inkMkLst>
            <pc:docMk/>
            <pc:sldMk cId="3004519320" sldId="322"/>
            <ac:inkMk id="9" creationId="{84321294-25C1-81F4-FE61-234C799BDC40}"/>
          </ac:inkMkLst>
        </pc:inkChg>
        <pc:inkChg chg="add">
          <ac:chgData name="Daesoo Lee" userId="ea35df30-5546-47fa-a9f9-30b0384dc10e" providerId="ADAL" clId="{0B053CE0-6F3D-4F4C-8894-E9E5F939ACD5}" dt="2023-04-19T23:38:01.237" v="1018" actId="9405"/>
          <ac:inkMkLst>
            <pc:docMk/>
            <pc:sldMk cId="3004519320" sldId="322"/>
            <ac:inkMk id="11" creationId="{13AF137F-FA58-3807-406B-126A89FCB09C}"/>
          </ac:inkMkLst>
        </pc:inkChg>
        <pc:inkChg chg="add del">
          <ac:chgData name="Daesoo Lee" userId="ea35df30-5546-47fa-a9f9-30b0384dc10e" providerId="ADAL" clId="{0B053CE0-6F3D-4F4C-8894-E9E5F939ACD5}" dt="2023-04-19T23:38:07.553" v="1020" actId="9405"/>
          <ac:inkMkLst>
            <pc:docMk/>
            <pc:sldMk cId="3004519320" sldId="322"/>
            <ac:inkMk id="12" creationId="{480F6693-4B50-2A50-FFEE-618B285093C1}"/>
          </ac:inkMkLst>
        </pc:inkChg>
        <pc:inkChg chg="add del">
          <ac:chgData name="Daesoo Lee" userId="ea35df30-5546-47fa-a9f9-30b0384dc10e" providerId="ADAL" clId="{0B053CE0-6F3D-4F4C-8894-E9E5F939ACD5}" dt="2023-04-19T23:38:13.375" v="1022" actId="9405"/>
          <ac:inkMkLst>
            <pc:docMk/>
            <pc:sldMk cId="3004519320" sldId="322"/>
            <ac:inkMk id="14" creationId="{F8761785-370B-8BA3-836A-B374E361B1AB}"/>
          </ac:inkMkLst>
        </pc:inkChg>
        <pc:inkChg chg="add del">
          <ac:chgData name="Daesoo Lee" userId="ea35df30-5546-47fa-a9f9-30b0384dc10e" providerId="ADAL" clId="{0B053CE0-6F3D-4F4C-8894-E9E5F939ACD5}" dt="2023-04-19T23:38:16.128" v="1024" actId="9405"/>
          <ac:inkMkLst>
            <pc:docMk/>
            <pc:sldMk cId="3004519320" sldId="322"/>
            <ac:inkMk id="15" creationId="{DF6BBE1D-DCA5-FFEE-C743-8EBA1FE7697F}"/>
          </ac:inkMkLst>
        </pc:inkChg>
        <pc:inkChg chg="add del">
          <ac:chgData name="Daesoo Lee" userId="ea35df30-5546-47fa-a9f9-30b0384dc10e" providerId="ADAL" clId="{0B053CE0-6F3D-4F4C-8894-E9E5F939ACD5}" dt="2023-04-19T23:38:17.126" v="1026" actId="9405"/>
          <ac:inkMkLst>
            <pc:docMk/>
            <pc:sldMk cId="3004519320" sldId="322"/>
            <ac:inkMk id="16" creationId="{5BB86DA8-AB32-FB22-2898-03CE2FD4FC55}"/>
          </ac:inkMkLst>
        </pc:inkChg>
        <pc:inkChg chg="add del">
          <ac:chgData name="Daesoo Lee" userId="ea35df30-5546-47fa-a9f9-30b0384dc10e" providerId="ADAL" clId="{0B053CE0-6F3D-4F4C-8894-E9E5F939ACD5}" dt="2023-04-19T23:38:18.592" v="1028" actId="9405"/>
          <ac:inkMkLst>
            <pc:docMk/>
            <pc:sldMk cId="3004519320" sldId="322"/>
            <ac:inkMk id="17" creationId="{6B821465-8200-7B54-E93B-EDD953250DDA}"/>
          </ac:inkMkLst>
        </pc:inkChg>
        <pc:inkChg chg="add">
          <ac:chgData name="Daesoo Lee" userId="ea35df30-5546-47fa-a9f9-30b0384dc10e" providerId="ADAL" clId="{0B053CE0-6F3D-4F4C-8894-E9E5F939ACD5}" dt="2023-04-19T23:38:21.251" v="1029" actId="9405"/>
          <ac:inkMkLst>
            <pc:docMk/>
            <pc:sldMk cId="3004519320" sldId="322"/>
            <ac:inkMk id="18" creationId="{056D9FED-A86C-A337-6457-859D8497563C}"/>
          </ac:inkMkLst>
        </pc:inkChg>
        <pc:cxnChg chg="add mod">
          <ac:chgData name="Daesoo Lee" userId="ea35df30-5546-47fa-a9f9-30b0384dc10e" providerId="ADAL" clId="{0B053CE0-6F3D-4F4C-8894-E9E5F939ACD5}" dt="2023-04-20T02:15:19.776" v="3370" actId="208"/>
          <ac:cxnSpMkLst>
            <pc:docMk/>
            <pc:sldMk cId="3004519320" sldId="322"/>
            <ac:cxnSpMk id="21" creationId="{96027E73-0B85-8C4A-4748-A92FAA1A6A8D}"/>
          </ac:cxnSpMkLst>
        </pc:cxnChg>
      </pc:sldChg>
      <pc:sldChg chg="add del">
        <pc:chgData name="Daesoo Lee" userId="ea35df30-5546-47fa-a9f9-30b0384dc10e" providerId="ADAL" clId="{0B053CE0-6F3D-4F4C-8894-E9E5F939ACD5}" dt="2023-04-19T23:33:43.210" v="955"/>
        <pc:sldMkLst>
          <pc:docMk/>
          <pc:sldMk cId="40344542" sldId="323"/>
        </pc:sldMkLst>
      </pc:sldChg>
      <pc:sldChg chg="addSp delSp modSp add mod">
        <pc:chgData name="Daesoo Lee" userId="ea35df30-5546-47fa-a9f9-30b0384dc10e" providerId="ADAL" clId="{0B053CE0-6F3D-4F4C-8894-E9E5F939ACD5}" dt="2023-04-19T23:46:56.141" v="1505" actId="21"/>
        <pc:sldMkLst>
          <pc:docMk/>
          <pc:sldMk cId="2174721795" sldId="323"/>
        </pc:sldMkLst>
        <pc:spChg chg="mod">
          <ac:chgData name="Daesoo Lee" userId="ea35df30-5546-47fa-a9f9-30b0384dc10e" providerId="ADAL" clId="{0B053CE0-6F3D-4F4C-8894-E9E5F939ACD5}" dt="2023-04-19T23:40:24.858" v="1099" actId="313"/>
          <ac:spMkLst>
            <pc:docMk/>
            <pc:sldMk cId="2174721795" sldId="323"/>
            <ac:spMk id="3" creationId="{2C9C4A80-2FB7-4D90-9516-E936FFF69091}"/>
          </ac:spMkLst>
        </pc:spChg>
        <pc:spChg chg="mod">
          <ac:chgData name="Daesoo Lee" userId="ea35df30-5546-47fa-a9f9-30b0384dc10e" providerId="ADAL" clId="{0B053CE0-6F3D-4F4C-8894-E9E5F939ACD5}" dt="2023-04-19T23:41:36.334" v="1299" actId="14"/>
          <ac:spMkLst>
            <pc:docMk/>
            <pc:sldMk cId="2174721795" sldId="323"/>
            <ac:spMk id="5" creationId="{314B43FB-9E10-47BF-AF0D-B591DDA3BBE7}"/>
          </ac:spMkLst>
        </pc:spChg>
        <pc:spChg chg="mod">
          <ac:chgData name="Daesoo Lee" userId="ea35df30-5546-47fa-a9f9-30b0384dc10e" providerId="ADAL" clId="{0B053CE0-6F3D-4F4C-8894-E9E5F939ACD5}" dt="2023-04-19T23:46:56.141" v="1505" actId="21"/>
          <ac:spMkLst>
            <pc:docMk/>
            <pc:sldMk cId="2174721795" sldId="323"/>
            <ac:spMk id="6" creationId="{60911868-BA7E-47AB-BDE7-D004B005717D}"/>
          </ac:spMkLst>
        </pc:spChg>
        <pc:spChg chg="add del mod">
          <ac:chgData name="Daesoo Lee" userId="ea35df30-5546-47fa-a9f9-30b0384dc10e" providerId="ADAL" clId="{0B053CE0-6F3D-4F4C-8894-E9E5F939ACD5}" dt="2023-04-19T23:46:55.452" v="1504" actId="21"/>
          <ac:spMkLst>
            <pc:docMk/>
            <pc:sldMk cId="2174721795" sldId="323"/>
            <ac:spMk id="11" creationId="{9F33031C-D1DC-8210-0254-63E3BDECCE2D}"/>
          </ac:spMkLst>
        </pc:spChg>
        <pc:spChg chg="add del mod">
          <ac:chgData name="Daesoo Lee" userId="ea35df30-5546-47fa-a9f9-30b0384dc10e" providerId="ADAL" clId="{0B053CE0-6F3D-4F4C-8894-E9E5F939ACD5}" dt="2023-04-19T23:46:55.452" v="1504" actId="21"/>
          <ac:spMkLst>
            <pc:docMk/>
            <pc:sldMk cId="2174721795" sldId="323"/>
            <ac:spMk id="12" creationId="{2709FBD6-E17F-1306-261D-B7D351EE4A77}"/>
          </ac:spMkLst>
        </pc:spChg>
        <pc:spChg chg="add del mod">
          <ac:chgData name="Daesoo Lee" userId="ea35df30-5546-47fa-a9f9-30b0384dc10e" providerId="ADAL" clId="{0B053CE0-6F3D-4F4C-8894-E9E5F939ACD5}" dt="2023-04-19T23:46:55.452" v="1504" actId="21"/>
          <ac:spMkLst>
            <pc:docMk/>
            <pc:sldMk cId="2174721795" sldId="323"/>
            <ac:spMk id="19" creationId="{3F4C5A8D-77FA-361D-53FB-C17538B03B8F}"/>
          </ac:spMkLst>
        </pc:spChg>
        <pc:spChg chg="add del mod">
          <ac:chgData name="Daesoo Lee" userId="ea35df30-5546-47fa-a9f9-30b0384dc10e" providerId="ADAL" clId="{0B053CE0-6F3D-4F4C-8894-E9E5F939ACD5}" dt="2023-04-19T23:46:55.452" v="1504" actId="21"/>
          <ac:spMkLst>
            <pc:docMk/>
            <pc:sldMk cId="2174721795" sldId="323"/>
            <ac:spMk id="20" creationId="{4EE59EFC-9462-6A9D-57DE-BB99E7202351}"/>
          </ac:spMkLst>
        </pc:spChg>
        <pc:grpChg chg="del mod">
          <ac:chgData name="Daesoo Lee" userId="ea35df30-5546-47fa-a9f9-30b0384dc10e" providerId="ADAL" clId="{0B053CE0-6F3D-4F4C-8894-E9E5F939ACD5}" dt="2023-04-19T23:46:55.452" v="1504" actId="21"/>
          <ac:grpSpMkLst>
            <pc:docMk/>
            <pc:sldMk cId="2174721795" sldId="323"/>
            <ac:grpSpMk id="15" creationId="{B05FF45B-0422-E37F-42FA-0841F6C5B7BC}"/>
          </ac:grpSpMkLst>
        </pc:grpChg>
        <pc:grpChg chg="del mod">
          <ac:chgData name="Daesoo Lee" userId="ea35df30-5546-47fa-a9f9-30b0384dc10e" providerId="ADAL" clId="{0B053CE0-6F3D-4F4C-8894-E9E5F939ACD5}" dt="2023-04-19T23:46:55.452" v="1504" actId="21"/>
          <ac:grpSpMkLst>
            <pc:docMk/>
            <pc:sldMk cId="2174721795" sldId="323"/>
            <ac:grpSpMk id="18" creationId="{D8D9A2CF-B58B-2BE3-57F4-2B1E763346A1}"/>
          </ac:grpSpMkLst>
        </pc:grpChg>
        <pc:picChg chg="add del mod">
          <ac:chgData name="Daesoo Lee" userId="ea35df30-5546-47fa-a9f9-30b0384dc10e" providerId="ADAL" clId="{0B053CE0-6F3D-4F4C-8894-E9E5F939ACD5}" dt="2023-04-19T23:46:55.452" v="1504" actId="21"/>
          <ac:picMkLst>
            <pc:docMk/>
            <pc:sldMk cId="2174721795" sldId="323"/>
            <ac:picMk id="8" creationId="{3B30C76D-91D4-7934-B8F9-6CA4F569DB3E}"/>
          </ac:picMkLst>
        </pc:picChg>
        <pc:picChg chg="add del mod">
          <ac:chgData name="Daesoo Lee" userId="ea35df30-5546-47fa-a9f9-30b0384dc10e" providerId="ADAL" clId="{0B053CE0-6F3D-4F4C-8894-E9E5F939ACD5}" dt="2023-04-19T23:46:55.452" v="1504" actId="21"/>
          <ac:picMkLst>
            <pc:docMk/>
            <pc:sldMk cId="2174721795" sldId="323"/>
            <ac:picMk id="10" creationId="{D68A42D6-18FA-8CCD-D4AC-BC994F737B4C}"/>
          </ac:picMkLst>
        </pc:picChg>
        <pc:inkChg chg="add mod">
          <ac:chgData name="Daesoo Lee" userId="ea35df30-5546-47fa-a9f9-30b0384dc10e" providerId="ADAL" clId="{0B053CE0-6F3D-4F4C-8894-E9E5F939ACD5}" dt="2023-04-19T23:45:52.794" v="1431"/>
          <ac:inkMkLst>
            <pc:docMk/>
            <pc:sldMk cId="2174721795" sldId="323"/>
            <ac:inkMk id="13" creationId="{E9A682FB-C78A-46AA-CBA9-30C2284213C7}"/>
          </ac:inkMkLst>
        </pc:inkChg>
        <pc:inkChg chg="add mod">
          <ac:chgData name="Daesoo Lee" userId="ea35df30-5546-47fa-a9f9-30b0384dc10e" providerId="ADAL" clId="{0B053CE0-6F3D-4F4C-8894-E9E5F939ACD5}" dt="2023-04-19T23:45:52.794" v="1431"/>
          <ac:inkMkLst>
            <pc:docMk/>
            <pc:sldMk cId="2174721795" sldId="323"/>
            <ac:inkMk id="14" creationId="{ECD2DBB2-C6E1-54B5-AEA7-BD163E366533}"/>
          </ac:inkMkLst>
        </pc:inkChg>
        <pc:inkChg chg="add mod">
          <ac:chgData name="Daesoo Lee" userId="ea35df30-5546-47fa-a9f9-30b0384dc10e" providerId="ADAL" clId="{0B053CE0-6F3D-4F4C-8894-E9E5F939ACD5}" dt="2023-04-19T23:45:55.512" v="1434"/>
          <ac:inkMkLst>
            <pc:docMk/>
            <pc:sldMk cId="2174721795" sldId="323"/>
            <ac:inkMk id="16" creationId="{8BB836EC-4A06-2A5C-4AB4-601B94A52DA9}"/>
          </ac:inkMkLst>
        </pc:inkChg>
        <pc:inkChg chg="add mod">
          <ac:chgData name="Daesoo Lee" userId="ea35df30-5546-47fa-a9f9-30b0384dc10e" providerId="ADAL" clId="{0B053CE0-6F3D-4F4C-8894-E9E5F939ACD5}" dt="2023-04-19T23:45:55.512" v="1434"/>
          <ac:inkMkLst>
            <pc:docMk/>
            <pc:sldMk cId="2174721795" sldId="323"/>
            <ac:inkMk id="17" creationId="{CB63DF93-AF4D-8C6F-A435-CD751733FAFD}"/>
          </ac:inkMkLst>
        </pc:inkChg>
      </pc:sldChg>
      <pc:sldChg chg="modSp add mod">
        <pc:chgData name="Daesoo Lee" userId="ea35df30-5546-47fa-a9f9-30b0384dc10e" providerId="ADAL" clId="{0B053CE0-6F3D-4F4C-8894-E9E5F939ACD5}" dt="2023-04-19T23:49:44.593" v="1612" actId="14100"/>
        <pc:sldMkLst>
          <pc:docMk/>
          <pc:sldMk cId="1087103009" sldId="324"/>
        </pc:sldMkLst>
        <pc:spChg chg="mod">
          <ac:chgData name="Daesoo Lee" userId="ea35df30-5546-47fa-a9f9-30b0384dc10e" providerId="ADAL" clId="{0B053CE0-6F3D-4F4C-8894-E9E5F939ACD5}" dt="2023-04-19T23:49:44.593" v="1612" actId="14100"/>
          <ac:spMkLst>
            <pc:docMk/>
            <pc:sldMk cId="1087103009" sldId="324"/>
            <ac:spMk id="12" creationId="{2709FBD6-E17F-1306-261D-B7D351EE4A77}"/>
          </ac:spMkLst>
        </pc:spChg>
      </pc:sldChg>
      <pc:sldChg chg="addSp delSp modSp add mod">
        <pc:chgData name="Daesoo Lee" userId="ea35df30-5546-47fa-a9f9-30b0384dc10e" providerId="ADAL" clId="{0B053CE0-6F3D-4F4C-8894-E9E5F939ACD5}" dt="2023-04-19T23:50:09.487" v="1620" actId="9405"/>
        <pc:sldMkLst>
          <pc:docMk/>
          <pc:sldMk cId="1235172601" sldId="325"/>
        </pc:sldMkLst>
        <pc:spChg chg="mod">
          <ac:chgData name="Daesoo Lee" userId="ea35df30-5546-47fa-a9f9-30b0384dc10e" providerId="ADAL" clId="{0B053CE0-6F3D-4F4C-8894-E9E5F939ACD5}" dt="2023-04-19T23:49:33.254" v="1584" actId="20577"/>
          <ac:spMkLst>
            <pc:docMk/>
            <pc:sldMk cId="1235172601" sldId="325"/>
            <ac:spMk id="5" creationId="{314B43FB-9E10-47BF-AF0D-B591DDA3BBE7}"/>
          </ac:spMkLst>
        </pc:spChg>
        <pc:spChg chg="del">
          <ac:chgData name="Daesoo Lee" userId="ea35df30-5546-47fa-a9f9-30b0384dc10e" providerId="ADAL" clId="{0B053CE0-6F3D-4F4C-8894-E9E5F939ACD5}" dt="2023-04-19T23:49:12.277" v="1547" actId="478"/>
          <ac:spMkLst>
            <pc:docMk/>
            <pc:sldMk cId="1235172601" sldId="325"/>
            <ac:spMk id="11" creationId="{9F33031C-D1DC-8210-0254-63E3BDECCE2D}"/>
          </ac:spMkLst>
        </pc:spChg>
        <pc:spChg chg="del">
          <ac:chgData name="Daesoo Lee" userId="ea35df30-5546-47fa-a9f9-30b0384dc10e" providerId="ADAL" clId="{0B053CE0-6F3D-4F4C-8894-E9E5F939ACD5}" dt="2023-04-19T23:49:12.277" v="1547" actId="478"/>
          <ac:spMkLst>
            <pc:docMk/>
            <pc:sldMk cId="1235172601" sldId="325"/>
            <ac:spMk id="12" creationId="{2709FBD6-E17F-1306-261D-B7D351EE4A77}"/>
          </ac:spMkLst>
        </pc:spChg>
        <pc:spChg chg="del">
          <ac:chgData name="Daesoo Lee" userId="ea35df30-5546-47fa-a9f9-30b0384dc10e" providerId="ADAL" clId="{0B053CE0-6F3D-4F4C-8894-E9E5F939ACD5}" dt="2023-04-19T23:49:12.277" v="1547" actId="478"/>
          <ac:spMkLst>
            <pc:docMk/>
            <pc:sldMk cId="1235172601" sldId="325"/>
            <ac:spMk id="19" creationId="{3F4C5A8D-77FA-361D-53FB-C17538B03B8F}"/>
          </ac:spMkLst>
        </pc:spChg>
        <pc:spChg chg="del">
          <ac:chgData name="Daesoo Lee" userId="ea35df30-5546-47fa-a9f9-30b0384dc10e" providerId="ADAL" clId="{0B053CE0-6F3D-4F4C-8894-E9E5F939ACD5}" dt="2023-04-19T23:49:12.277" v="1547" actId="478"/>
          <ac:spMkLst>
            <pc:docMk/>
            <pc:sldMk cId="1235172601" sldId="325"/>
            <ac:spMk id="20" creationId="{4EE59EFC-9462-6A9D-57DE-BB99E7202351}"/>
          </ac:spMkLst>
        </pc:spChg>
        <pc:grpChg chg="del">
          <ac:chgData name="Daesoo Lee" userId="ea35df30-5546-47fa-a9f9-30b0384dc10e" providerId="ADAL" clId="{0B053CE0-6F3D-4F4C-8894-E9E5F939ACD5}" dt="2023-04-19T23:49:12.277" v="1547" actId="478"/>
          <ac:grpSpMkLst>
            <pc:docMk/>
            <pc:sldMk cId="1235172601" sldId="325"/>
            <ac:grpSpMk id="15" creationId="{B05FF45B-0422-E37F-42FA-0841F6C5B7BC}"/>
          </ac:grpSpMkLst>
        </pc:grpChg>
        <pc:grpChg chg="del">
          <ac:chgData name="Daesoo Lee" userId="ea35df30-5546-47fa-a9f9-30b0384dc10e" providerId="ADAL" clId="{0B053CE0-6F3D-4F4C-8894-E9E5F939ACD5}" dt="2023-04-19T23:49:12.277" v="1547" actId="478"/>
          <ac:grpSpMkLst>
            <pc:docMk/>
            <pc:sldMk cId="1235172601" sldId="325"/>
            <ac:grpSpMk id="18" creationId="{D8D9A2CF-B58B-2BE3-57F4-2B1E763346A1}"/>
          </ac:grpSpMkLst>
        </pc:grpChg>
        <pc:picChg chg="del">
          <ac:chgData name="Daesoo Lee" userId="ea35df30-5546-47fa-a9f9-30b0384dc10e" providerId="ADAL" clId="{0B053CE0-6F3D-4F4C-8894-E9E5F939ACD5}" dt="2023-04-19T23:49:12.277" v="1547" actId="478"/>
          <ac:picMkLst>
            <pc:docMk/>
            <pc:sldMk cId="1235172601" sldId="325"/>
            <ac:picMk id="8" creationId="{3B30C76D-91D4-7934-B8F9-6CA4F569DB3E}"/>
          </ac:picMkLst>
        </pc:picChg>
        <pc:picChg chg="add mod">
          <ac:chgData name="Daesoo Lee" userId="ea35df30-5546-47fa-a9f9-30b0384dc10e" providerId="ADAL" clId="{0B053CE0-6F3D-4F4C-8894-E9E5F939ACD5}" dt="2023-04-19T23:49:20.996" v="1550" actId="1076"/>
          <ac:picMkLst>
            <pc:docMk/>
            <pc:sldMk cId="1235172601" sldId="325"/>
            <ac:picMk id="9" creationId="{97C19334-34B0-BBFA-B0FA-21227E7B0BC3}"/>
          </ac:picMkLst>
        </pc:picChg>
        <pc:picChg chg="del">
          <ac:chgData name="Daesoo Lee" userId="ea35df30-5546-47fa-a9f9-30b0384dc10e" providerId="ADAL" clId="{0B053CE0-6F3D-4F4C-8894-E9E5F939ACD5}" dt="2023-04-19T23:49:12.277" v="1547" actId="478"/>
          <ac:picMkLst>
            <pc:docMk/>
            <pc:sldMk cId="1235172601" sldId="325"/>
            <ac:picMk id="10" creationId="{D68A42D6-18FA-8CCD-D4AC-BC994F737B4C}"/>
          </ac:picMkLst>
        </pc:picChg>
        <pc:inkChg chg="add">
          <ac:chgData name="Daesoo Lee" userId="ea35df30-5546-47fa-a9f9-30b0384dc10e" providerId="ADAL" clId="{0B053CE0-6F3D-4F4C-8894-E9E5F939ACD5}" dt="2023-04-19T23:49:51.397" v="1613" actId="9405"/>
          <ac:inkMkLst>
            <pc:docMk/>
            <pc:sldMk cId="1235172601" sldId="325"/>
            <ac:inkMk id="21" creationId="{AE98AEAA-ADF6-B6BE-0C40-601F6B6270F5}"/>
          </ac:inkMkLst>
        </pc:inkChg>
        <pc:inkChg chg="add">
          <ac:chgData name="Daesoo Lee" userId="ea35df30-5546-47fa-a9f9-30b0384dc10e" providerId="ADAL" clId="{0B053CE0-6F3D-4F4C-8894-E9E5F939ACD5}" dt="2023-04-19T23:49:52.640" v="1614" actId="9405"/>
          <ac:inkMkLst>
            <pc:docMk/>
            <pc:sldMk cId="1235172601" sldId="325"/>
            <ac:inkMk id="22" creationId="{C087A5F2-8C77-57EE-652E-662580524BBB}"/>
          </ac:inkMkLst>
        </pc:inkChg>
        <pc:inkChg chg="add">
          <ac:chgData name="Daesoo Lee" userId="ea35df30-5546-47fa-a9f9-30b0384dc10e" providerId="ADAL" clId="{0B053CE0-6F3D-4F4C-8894-E9E5F939ACD5}" dt="2023-04-19T23:50:02.190" v="1615" actId="9405"/>
          <ac:inkMkLst>
            <pc:docMk/>
            <pc:sldMk cId="1235172601" sldId="325"/>
            <ac:inkMk id="23" creationId="{24AA870D-A070-79B4-9315-F712B7845FE0}"/>
          </ac:inkMkLst>
        </pc:inkChg>
        <pc:inkChg chg="add del">
          <ac:chgData name="Daesoo Lee" userId="ea35df30-5546-47fa-a9f9-30b0384dc10e" providerId="ADAL" clId="{0B053CE0-6F3D-4F4C-8894-E9E5F939ACD5}" dt="2023-04-19T23:50:05.712" v="1617" actId="9405"/>
          <ac:inkMkLst>
            <pc:docMk/>
            <pc:sldMk cId="1235172601" sldId="325"/>
            <ac:inkMk id="24" creationId="{05D377E0-571B-B4B8-03F1-AA342D256A28}"/>
          </ac:inkMkLst>
        </pc:inkChg>
        <pc:inkChg chg="add del">
          <ac:chgData name="Daesoo Lee" userId="ea35df30-5546-47fa-a9f9-30b0384dc10e" providerId="ADAL" clId="{0B053CE0-6F3D-4F4C-8894-E9E5F939ACD5}" dt="2023-04-19T23:50:06.791" v="1619" actId="9405"/>
          <ac:inkMkLst>
            <pc:docMk/>
            <pc:sldMk cId="1235172601" sldId="325"/>
            <ac:inkMk id="25" creationId="{15393C43-8799-017B-4390-FF69E6ED9400}"/>
          </ac:inkMkLst>
        </pc:inkChg>
        <pc:inkChg chg="add">
          <ac:chgData name="Daesoo Lee" userId="ea35df30-5546-47fa-a9f9-30b0384dc10e" providerId="ADAL" clId="{0B053CE0-6F3D-4F4C-8894-E9E5F939ACD5}" dt="2023-04-19T23:50:09.487" v="1620" actId="9405"/>
          <ac:inkMkLst>
            <pc:docMk/>
            <pc:sldMk cId="1235172601" sldId="325"/>
            <ac:inkMk id="26" creationId="{3E236607-2B70-8620-8A67-E2751AB41F64}"/>
          </ac:inkMkLst>
        </pc:inkChg>
      </pc:sldChg>
      <pc:sldChg chg="modSp add del">
        <pc:chgData name="Daesoo Lee" userId="ea35df30-5546-47fa-a9f9-30b0384dc10e" providerId="ADAL" clId="{0B053CE0-6F3D-4F4C-8894-E9E5F939ACD5}" dt="2023-04-20T00:43:28.630" v="1716"/>
        <pc:sldMkLst>
          <pc:docMk/>
          <pc:sldMk cId="399273946" sldId="345"/>
        </pc:sldMkLst>
        <pc:spChg chg="mod">
          <ac:chgData name="Daesoo Lee" userId="ea35df30-5546-47fa-a9f9-30b0384dc10e" providerId="ADAL" clId="{0B053CE0-6F3D-4F4C-8894-E9E5F939ACD5}" dt="2023-04-20T00:43:28.630" v="1716"/>
          <ac:spMkLst>
            <pc:docMk/>
            <pc:sldMk cId="399273946" sldId="345"/>
            <ac:spMk id="14" creationId="{717C4B98-11EE-442E-8AA8-28EC3B7C553B}"/>
          </ac:spMkLst>
        </pc:spChg>
      </pc:sldChg>
      <pc:sldChg chg="add del">
        <pc:chgData name="Daesoo Lee" userId="ea35df30-5546-47fa-a9f9-30b0384dc10e" providerId="ADAL" clId="{0B053CE0-6F3D-4F4C-8894-E9E5F939ACD5}" dt="2023-04-20T00:36:28.395" v="1715"/>
        <pc:sldMkLst>
          <pc:docMk/>
          <pc:sldMk cId="508553445" sldId="346"/>
        </pc:sldMkLst>
      </pc:sldChg>
      <pc:sldChg chg="modSp mod">
        <pc:chgData name="Daesoo Lee" userId="ea35df30-5546-47fa-a9f9-30b0384dc10e" providerId="ADAL" clId="{0B053CE0-6F3D-4F4C-8894-E9E5F939ACD5}" dt="2023-04-20T02:18:50.450" v="3424" actId="14100"/>
        <pc:sldMkLst>
          <pc:docMk/>
          <pc:sldMk cId="620652642" sldId="351"/>
        </pc:sldMkLst>
        <pc:spChg chg="mod">
          <ac:chgData name="Daesoo Lee" userId="ea35df30-5546-47fa-a9f9-30b0384dc10e" providerId="ADAL" clId="{0B053CE0-6F3D-4F4C-8894-E9E5F939ACD5}" dt="2023-04-20T02:18:43.408" v="3422" actId="6549"/>
          <ac:spMkLst>
            <pc:docMk/>
            <pc:sldMk cId="620652642" sldId="351"/>
            <ac:spMk id="35" creationId="{D70BB225-3662-4139-951B-AF3658399CB9}"/>
          </ac:spMkLst>
        </pc:spChg>
        <pc:spChg chg="mod">
          <ac:chgData name="Daesoo Lee" userId="ea35df30-5546-47fa-a9f9-30b0384dc10e" providerId="ADAL" clId="{0B053CE0-6F3D-4F4C-8894-E9E5F939ACD5}" dt="2023-04-20T02:18:50.450" v="3424" actId="14100"/>
          <ac:spMkLst>
            <pc:docMk/>
            <pc:sldMk cId="620652642" sldId="351"/>
            <ac:spMk id="59" creationId="{C33703D8-4662-4290-B5B1-7FA130084D21}"/>
          </ac:spMkLst>
        </pc:spChg>
      </pc:sldChg>
      <pc:sldChg chg="delSp modSp mod">
        <pc:chgData name="Daesoo Lee" userId="ea35df30-5546-47fa-a9f9-30b0384dc10e" providerId="ADAL" clId="{0B053CE0-6F3D-4F4C-8894-E9E5F939ACD5}" dt="2023-04-20T00:46:00.157" v="1719" actId="6549"/>
        <pc:sldMkLst>
          <pc:docMk/>
          <pc:sldMk cId="3821588614" sldId="361"/>
        </pc:sldMkLst>
        <pc:spChg chg="mod">
          <ac:chgData name="Daesoo Lee" userId="ea35df30-5546-47fa-a9f9-30b0384dc10e" providerId="ADAL" clId="{0B053CE0-6F3D-4F4C-8894-E9E5F939ACD5}" dt="2023-04-20T00:46:00.157" v="1719" actId="6549"/>
          <ac:spMkLst>
            <pc:docMk/>
            <pc:sldMk cId="3821588614" sldId="361"/>
            <ac:spMk id="35" creationId="{D70BB225-3662-4139-951B-AF3658399CB9}"/>
          </ac:spMkLst>
        </pc:spChg>
        <pc:spChg chg="del">
          <ac:chgData name="Daesoo Lee" userId="ea35df30-5546-47fa-a9f9-30b0384dc10e" providerId="ADAL" clId="{0B053CE0-6F3D-4F4C-8894-E9E5F939ACD5}" dt="2023-04-20T00:44:28.941" v="1717" actId="21"/>
          <ac:spMkLst>
            <pc:docMk/>
            <pc:sldMk cId="3821588614" sldId="361"/>
            <ac:spMk id="36" creationId="{F3F5E8F1-AB16-4457-8368-F2D59B08245C}"/>
          </ac:spMkLst>
        </pc:spChg>
      </pc:sldChg>
      <pc:sldChg chg="add del">
        <pc:chgData name="Daesoo Lee" userId="ea35df30-5546-47fa-a9f9-30b0384dc10e" providerId="ADAL" clId="{0B053CE0-6F3D-4F4C-8894-E9E5F939ACD5}" dt="2023-04-20T02:20:31.150" v="3443" actId="2696"/>
        <pc:sldMkLst>
          <pc:docMk/>
          <pc:sldMk cId="2560341738" sldId="362"/>
        </pc:sldMkLst>
      </pc:sldChg>
      <pc:sldChg chg="add del">
        <pc:chgData name="Daesoo Lee" userId="ea35df30-5546-47fa-a9f9-30b0384dc10e" providerId="ADAL" clId="{0B053CE0-6F3D-4F4C-8894-E9E5F939ACD5}" dt="2023-04-20T02:20:31.349" v="3444" actId="2696"/>
        <pc:sldMkLst>
          <pc:docMk/>
          <pc:sldMk cId="1811226923" sldId="363"/>
        </pc:sldMkLst>
      </pc:sldChg>
      <pc:sldChg chg="addSp delSp modSp add mod modAnim">
        <pc:chgData name="Daesoo Lee" userId="ea35df30-5546-47fa-a9f9-30b0384dc10e" providerId="ADAL" clId="{0B053CE0-6F3D-4F4C-8894-E9E5F939ACD5}" dt="2023-04-20T02:19:15.304" v="3426"/>
        <pc:sldMkLst>
          <pc:docMk/>
          <pc:sldMk cId="259103011" sldId="364"/>
        </pc:sldMkLst>
        <pc:spChg chg="add mod">
          <ac:chgData name="Daesoo Lee" userId="ea35df30-5546-47fa-a9f9-30b0384dc10e" providerId="ADAL" clId="{0B053CE0-6F3D-4F4C-8894-E9E5F939ACD5}" dt="2023-04-20T01:11:00.445" v="2483"/>
          <ac:spMkLst>
            <pc:docMk/>
            <pc:sldMk cId="259103011" sldId="364"/>
            <ac:spMk id="5" creationId="{5A1C4A69-E35C-12A6-3D87-98D4D7C4B176}"/>
          </ac:spMkLst>
        </pc:spChg>
        <pc:spChg chg="add mod">
          <ac:chgData name="Daesoo Lee" userId="ea35df30-5546-47fa-a9f9-30b0384dc10e" providerId="ADAL" clId="{0B053CE0-6F3D-4F4C-8894-E9E5F939ACD5}" dt="2023-04-20T01:15:39.455" v="2562" actId="114"/>
          <ac:spMkLst>
            <pc:docMk/>
            <pc:sldMk cId="259103011" sldId="364"/>
            <ac:spMk id="6" creationId="{7DEEEF84-BCF0-8FDD-BCE1-937A85F1EDD8}"/>
          </ac:spMkLst>
        </pc:spChg>
        <pc:spChg chg="add mod">
          <ac:chgData name="Daesoo Lee" userId="ea35df30-5546-47fa-a9f9-30b0384dc10e" providerId="ADAL" clId="{0B053CE0-6F3D-4F4C-8894-E9E5F939ACD5}" dt="2023-04-20T01:29:11.169" v="2956" actId="2085"/>
          <ac:spMkLst>
            <pc:docMk/>
            <pc:sldMk cId="259103011" sldId="364"/>
            <ac:spMk id="8" creationId="{3FA23ADB-0E1B-9880-48CD-5D89AEC0EC08}"/>
          </ac:spMkLst>
        </pc:spChg>
        <pc:spChg chg="add mod">
          <ac:chgData name="Daesoo Lee" userId="ea35df30-5546-47fa-a9f9-30b0384dc10e" providerId="ADAL" clId="{0B053CE0-6F3D-4F4C-8894-E9E5F939ACD5}" dt="2023-04-20T01:21:22.935" v="2795" actId="571"/>
          <ac:spMkLst>
            <pc:docMk/>
            <pc:sldMk cId="259103011" sldId="364"/>
            <ac:spMk id="9" creationId="{2C09E775-1809-F6CD-0599-E078E11D3C9D}"/>
          </ac:spMkLst>
        </pc:spChg>
        <pc:spChg chg="add mod">
          <ac:chgData name="Daesoo Lee" userId="ea35df30-5546-47fa-a9f9-30b0384dc10e" providerId="ADAL" clId="{0B053CE0-6F3D-4F4C-8894-E9E5F939ACD5}" dt="2023-04-20T01:29:11.169" v="2956" actId="2085"/>
          <ac:spMkLst>
            <pc:docMk/>
            <pc:sldMk cId="259103011" sldId="364"/>
            <ac:spMk id="10" creationId="{EC62A0B8-D3BC-EB53-9209-FCDC2490AD16}"/>
          </ac:spMkLst>
        </pc:spChg>
        <pc:spChg chg="del mod">
          <ac:chgData name="Daesoo Lee" userId="ea35df30-5546-47fa-a9f9-30b0384dc10e" providerId="ADAL" clId="{0B053CE0-6F3D-4F4C-8894-E9E5F939ACD5}" dt="2023-04-20T01:10:59.759" v="2482" actId="478"/>
          <ac:spMkLst>
            <pc:docMk/>
            <pc:sldMk cId="259103011" sldId="364"/>
            <ac:spMk id="17" creationId="{223D65CF-0196-B467-3AB2-EBB599348DDC}"/>
          </ac:spMkLst>
        </pc:spChg>
        <pc:spChg chg="mod">
          <ac:chgData name="Daesoo Lee" userId="ea35df30-5546-47fa-a9f9-30b0384dc10e" providerId="ADAL" clId="{0B053CE0-6F3D-4F4C-8894-E9E5F939ACD5}" dt="2023-04-20T01:39:04.037" v="3147" actId="2085"/>
          <ac:spMkLst>
            <pc:docMk/>
            <pc:sldMk cId="259103011" sldId="364"/>
            <ac:spMk id="27" creationId="{724505CF-7148-8F69-60BD-6A6B870DB565}"/>
          </ac:spMkLst>
        </pc:spChg>
        <pc:spChg chg="mod">
          <ac:chgData name="Daesoo Lee" userId="ea35df30-5546-47fa-a9f9-30b0384dc10e" providerId="ADAL" clId="{0B053CE0-6F3D-4F4C-8894-E9E5F939ACD5}" dt="2023-04-20T01:39:04.037" v="3147" actId="2085"/>
          <ac:spMkLst>
            <pc:docMk/>
            <pc:sldMk cId="259103011" sldId="364"/>
            <ac:spMk id="28" creationId="{B127DF2F-A72E-30C5-2E88-87DF594A6C74}"/>
          </ac:spMkLst>
        </pc:spChg>
        <pc:spChg chg="add mod">
          <ac:chgData name="Daesoo Lee" userId="ea35df30-5546-47fa-a9f9-30b0384dc10e" providerId="ADAL" clId="{0B053CE0-6F3D-4F4C-8894-E9E5F939ACD5}" dt="2023-04-20T01:25:34.378" v="2886" actId="1076"/>
          <ac:spMkLst>
            <pc:docMk/>
            <pc:sldMk cId="259103011" sldId="364"/>
            <ac:spMk id="42" creationId="{89350495-9429-F280-BE7E-AFE5BBA6AF9B}"/>
          </ac:spMkLst>
        </pc:spChg>
        <pc:spChg chg="add mod">
          <ac:chgData name="Daesoo Lee" userId="ea35df30-5546-47fa-a9f9-30b0384dc10e" providerId="ADAL" clId="{0B053CE0-6F3D-4F4C-8894-E9E5F939ACD5}" dt="2023-04-20T01:25:34.378" v="2886" actId="1076"/>
          <ac:spMkLst>
            <pc:docMk/>
            <pc:sldMk cId="259103011" sldId="364"/>
            <ac:spMk id="43" creationId="{67147611-1E04-6B62-84FB-9389D6320796}"/>
          </ac:spMkLst>
        </pc:spChg>
        <pc:spChg chg="add mod">
          <ac:chgData name="Daesoo Lee" userId="ea35df30-5546-47fa-a9f9-30b0384dc10e" providerId="ADAL" clId="{0B053CE0-6F3D-4F4C-8894-E9E5F939ACD5}" dt="2023-04-20T01:35:46.971" v="3021" actId="164"/>
          <ac:spMkLst>
            <pc:docMk/>
            <pc:sldMk cId="259103011" sldId="364"/>
            <ac:spMk id="44" creationId="{76CC38AA-F795-8ECF-0E3A-A5DB9C4F50A9}"/>
          </ac:spMkLst>
        </pc:spChg>
        <pc:spChg chg="add mod">
          <ac:chgData name="Daesoo Lee" userId="ea35df30-5546-47fa-a9f9-30b0384dc10e" providerId="ADAL" clId="{0B053CE0-6F3D-4F4C-8894-E9E5F939ACD5}" dt="2023-04-20T01:35:46.971" v="3021" actId="164"/>
          <ac:spMkLst>
            <pc:docMk/>
            <pc:sldMk cId="259103011" sldId="364"/>
            <ac:spMk id="45" creationId="{A728AE06-66C2-E702-F42F-9364C8989579}"/>
          </ac:spMkLst>
        </pc:spChg>
        <pc:spChg chg="add mod">
          <ac:chgData name="Daesoo Lee" userId="ea35df30-5546-47fa-a9f9-30b0384dc10e" providerId="ADAL" clId="{0B053CE0-6F3D-4F4C-8894-E9E5F939ACD5}" dt="2023-04-20T01:26:22.867" v="2902" actId="207"/>
          <ac:spMkLst>
            <pc:docMk/>
            <pc:sldMk cId="259103011" sldId="364"/>
            <ac:spMk id="46" creationId="{44B51572-9F2A-613A-007D-1A1BFB1CF213}"/>
          </ac:spMkLst>
        </pc:spChg>
        <pc:spChg chg="add mod">
          <ac:chgData name="Daesoo Lee" userId="ea35df30-5546-47fa-a9f9-30b0384dc10e" providerId="ADAL" clId="{0B053CE0-6F3D-4F4C-8894-E9E5F939ACD5}" dt="2023-04-20T01:26:15.215" v="2901" actId="207"/>
          <ac:spMkLst>
            <pc:docMk/>
            <pc:sldMk cId="259103011" sldId="364"/>
            <ac:spMk id="47" creationId="{6161EA3F-0E1B-D798-A487-C504AA549252}"/>
          </ac:spMkLst>
        </pc:spChg>
        <pc:spChg chg="add mod">
          <ac:chgData name="Daesoo Lee" userId="ea35df30-5546-47fa-a9f9-30b0384dc10e" providerId="ADAL" clId="{0B053CE0-6F3D-4F4C-8894-E9E5F939ACD5}" dt="2023-04-20T01:26:22.867" v="2902" actId="207"/>
          <ac:spMkLst>
            <pc:docMk/>
            <pc:sldMk cId="259103011" sldId="364"/>
            <ac:spMk id="48" creationId="{CC7D90E2-8E37-9CBD-B5CB-F3E4092C327B}"/>
          </ac:spMkLst>
        </pc:spChg>
        <pc:spChg chg="add mod">
          <ac:chgData name="Daesoo Lee" userId="ea35df30-5546-47fa-a9f9-30b0384dc10e" providerId="ADAL" clId="{0B053CE0-6F3D-4F4C-8894-E9E5F939ACD5}" dt="2023-04-20T01:26:15.215" v="2901" actId="207"/>
          <ac:spMkLst>
            <pc:docMk/>
            <pc:sldMk cId="259103011" sldId="364"/>
            <ac:spMk id="49" creationId="{4ED79696-BC70-390E-9025-4018387F9FE4}"/>
          </ac:spMkLst>
        </pc:spChg>
        <pc:grpChg chg="add mod">
          <ac:chgData name="Daesoo Lee" userId="ea35df30-5546-47fa-a9f9-30b0384dc10e" providerId="ADAL" clId="{0B053CE0-6F3D-4F4C-8894-E9E5F939ACD5}" dt="2023-04-20T01:29:51.217" v="2967" actId="164"/>
          <ac:grpSpMkLst>
            <pc:docMk/>
            <pc:sldMk cId="259103011" sldId="364"/>
            <ac:grpSpMk id="57" creationId="{B49C4446-C8F6-6719-6DA5-CA2B01A4B51B}"/>
          </ac:grpSpMkLst>
        </pc:grpChg>
        <pc:grpChg chg="add mod">
          <ac:chgData name="Daesoo Lee" userId="ea35df30-5546-47fa-a9f9-30b0384dc10e" providerId="ADAL" clId="{0B053CE0-6F3D-4F4C-8894-E9E5F939ACD5}" dt="2023-04-20T01:35:46.971" v="3021" actId="164"/>
          <ac:grpSpMkLst>
            <pc:docMk/>
            <pc:sldMk cId="259103011" sldId="364"/>
            <ac:grpSpMk id="58" creationId="{D8CCE2E2-FC55-0DB6-FE41-0D88335319CF}"/>
          </ac:grpSpMkLst>
        </pc:grpChg>
        <pc:picChg chg="mod modCrop">
          <ac:chgData name="Daesoo Lee" userId="ea35df30-5546-47fa-a9f9-30b0384dc10e" providerId="ADAL" clId="{0B053CE0-6F3D-4F4C-8894-E9E5F939ACD5}" dt="2023-04-20T01:28:15.033" v="2926" actId="14100"/>
          <ac:picMkLst>
            <pc:docMk/>
            <pc:sldMk cId="259103011" sldId="364"/>
            <ac:picMk id="7" creationId="{7062BFED-87C4-3F23-7B51-2BE9171559A3}"/>
          </ac:picMkLst>
        </pc:picChg>
        <pc:picChg chg="add del mod">
          <ac:chgData name="Daesoo Lee" userId="ea35df30-5546-47fa-a9f9-30b0384dc10e" providerId="ADAL" clId="{0B053CE0-6F3D-4F4C-8894-E9E5F939ACD5}" dt="2023-04-20T01:21:42.854" v="2808" actId="478"/>
          <ac:picMkLst>
            <pc:docMk/>
            <pc:sldMk cId="259103011" sldId="364"/>
            <ac:picMk id="12" creationId="{809B4BBC-9E39-0913-5316-FC048D706865}"/>
          </ac:picMkLst>
        </pc:picChg>
        <pc:picChg chg="add del mod">
          <ac:chgData name="Daesoo Lee" userId="ea35df30-5546-47fa-a9f9-30b0384dc10e" providerId="ADAL" clId="{0B053CE0-6F3D-4F4C-8894-E9E5F939ACD5}" dt="2023-04-20T01:21:58.313" v="2816" actId="21"/>
          <ac:picMkLst>
            <pc:docMk/>
            <pc:sldMk cId="259103011" sldId="364"/>
            <ac:picMk id="14" creationId="{D5DE8A4E-C1E8-A50C-6E41-88E55354EA20}"/>
          </ac:picMkLst>
        </pc:picChg>
        <pc:picChg chg="mod">
          <ac:chgData name="Daesoo Lee" userId="ea35df30-5546-47fa-a9f9-30b0384dc10e" providerId="ADAL" clId="{0B053CE0-6F3D-4F4C-8894-E9E5F939ACD5}" dt="2023-04-20T01:21:47.531" v="2809" actId="1076"/>
          <ac:picMkLst>
            <pc:docMk/>
            <pc:sldMk cId="259103011" sldId="364"/>
            <ac:picMk id="15" creationId="{8E1E778D-2724-3304-9098-FBC07940823B}"/>
          </ac:picMkLst>
        </pc:picChg>
        <pc:picChg chg="mod">
          <ac:chgData name="Daesoo Lee" userId="ea35df30-5546-47fa-a9f9-30b0384dc10e" providerId="ADAL" clId="{0B053CE0-6F3D-4F4C-8894-E9E5F939ACD5}" dt="2023-04-20T01:21:47.531" v="2809" actId="1076"/>
          <ac:picMkLst>
            <pc:docMk/>
            <pc:sldMk cId="259103011" sldId="364"/>
            <ac:picMk id="16" creationId="{934C82CB-F45D-9AF9-B8A0-8D7171AC46C7}"/>
          </ac:picMkLst>
        </pc:picChg>
        <pc:picChg chg="del">
          <ac:chgData name="Daesoo Lee" userId="ea35df30-5546-47fa-a9f9-30b0384dc10e" providerId="ADAL" clId="{0B053CE0-6F3D-4F4C-8894-E9E5F939ACD5}" dt="2023-04-20T01:23:11.040" v="2843" actId="21"/>
          <ac:picMkLst>
            <pc:docMk/>
            <pc:sldMk cId="259103011" sldId="364"/>
            <ac:picMk id="19" creationId="{FB326023-AD65-BA70-202A-19342C24F2F8}"/>
          </ac:picMkLst>
        </pc:picChg>
        <pc:picChg chg="mod">
          <ac:chgData name="Daesoo Lee" userId="ea35df30-5546-47fa-a9f9-30b0384dc10e" providerId="ADAL" clId="{0B053CE0-6F3D-4F4C-8894-E9E5F939ACD5}" dt="2023-04-20T01:27:13.736" v="2916" actId="1076"/>
          <ac:picMkLst>
            <pc:docMk/>
            <pc:sldMk cId="259103011" sldId="364"/>
            <ac:picMk id="20" creationId="{40C0D631-DA14-A531-DA85-E0063CC1510B}"/>
          </ac:picMkLst>
        </pc:picChg>
        <pc:picChg chg="add mod modCrop">
          <ac:chgData name="Daesoo Lee" userId="ea35df30-5546-47fa-a9f9-30b0384dc10e" providerId="ADAL" clId="{0B053CE0-6F3D-4F4C-8894-E9E5F939ACD5}" dt="2023-04-20T01:25:56.627" v="2892" actId="732"/>
          <ac:picMkLst>
            <pc:docMk/>
            <pc:sldMk cId="259103011" sldId="364"/>
            <ac:picMk id="23" creationId="{FB17B22D-201F-2E00-68BD-787FD2FB8478}"/>
          </ac:picMkLst>
        </pc:picChg>
        <pc:picChg chg="add del mod">
          <ac:chgData name="Daesoo Lee" userId="ea35df30-5546-47fa-a9f9-30b0384dc10e" providerId="ADAL" clId="{0B053CE0-6F3D-4F4C-8894-E9E5F939ACD5}" dt="2023-04-20T01:26:38.742" v="2903" actId="478"/>
          <ac:picMkLst>
            <pc:docMk/>
            <pc:sldMk cId="259103011" sldId="364"/>
            <ac:picMk id="40" creationId="{F2469499-C832-E81D-F7F3-FE6D61A6F049}"/>
          </ac:picMkLst>
        </pc:picChg>
        <pc:picChg chg="add del mod modCrop">
          <ac:chgData name="Daesoo Lee" userId="ea35df30-5546-47fa-a9f9-30b0384dc10e" providerId="ADAL" clId="{0B053CE0-6F3D-4F4C-8894-E9E5F939ACD5}" dt="2023-04-20T01:25:27.723" v="2883" actId="21"/>
          <ac:picMkLst>
            <pc:docMk/>
            <pc:sldMk cId="259103011" sldId="364"/>
            <ac:picMk id="41" creationId="{97438104-9D41-BCED-9309-A2F533473483}"/>
          </ac:picMkLst>
        </pc:picChg>
        <pc:picChg chg="add mod modCrop">
          <ac:chgData name="Daesoo Lee" userId="ea35df30-5546-47fa-a9f9-30b0384dc10e" providerId="ADAL" clId="{0B053CE0-6F3D-4F4C-8894-E9E5F939ACD5}" dt="2023-04-20T01:29:51.217" v="2967" actId="164"/>
          <ac:picMkLst>
            <pc:docMk/>
            <pc:sldMk cId="259103011" sldId="364"/>
            <ac:picMk id="53" creationId="{6E18B77D-8AF9-2617-A167-D1DFA6F2F690}"/>
          </ac:picMkLst>
        </pc:picChg>
        <pc:cxnChg chg="add mod ord">
          <ac:chgData name="Daesoo Lee" userId="ea35df30-5546-47fa-a9f9-30b0384dc10e" providerId="ADAL" clId="{0B053CE0-6F3D-4F4C-8894-E9E5F939ACD5}" dt="2023-04-20T01:26:08.837" v="2899" actId="14100"/>
          <ac:cxnSpMkLst>
            <pc:docMk/>
            <pc:sldMk cId="259103011" sldId="364"/>
            <ac:cxnSpMk id="29" creationId="{A260664B-2361-B2CC-7021-0069F064B2B3}"/>
          </ac:cxnSpMkLst>
        </pc:cxnChg>
        <pc:cxnChg chg="add mod ord">
          <ac:chgData name="Daesoo Lee" userId="ea35df30-5546-47fa-a9f9-30b0384dc10e" providerId="ADAL" clId="{0B053CE0-6F3D-4F4C-8894-E9E5F939ACD5}" dt="2023-04-20T01:26:04.759" v="2896" actId="14100"/>
          <ac:cxnSpMkLst>
            <pc:docMk/>
            <pc:sldMk cId="259103011" sldId="364"/>
            <ac:cxnSpMk id="38" creationId="{FEEE980D-228A-7E63-10EA-9B1888A9D98B}"/>
          </ac:cxnSpMkLst>
        </pc:cxnChg>
        <pc:cxnChg chg="add mod">
          <ac:chgData name="Daesoo Lee" userId="ea35df30-5546-47fa-a9f9-30b0384dc10e" providerId="ADAL" clId="{0B053CE0-6F3D-4F4C-8894-E9E5F939ACD5}" dt="2023-04-20T01:29:51.217" v="2967" actId="164"/>
          <ac:cxnSpMkLst>
            <pc:docMk/>
            <pc:sldMk cId="259103011" sldId="364"/>
            <ac:cxnSpMk id="54" creationId="{A1E83185-ADE9-1C14-00AB-503560793A5D}"/>
          </ac:cxnSpMkLst>
        </pc:cxnChg>
      </pc:sldChg>
      <pc:sldChg chg="addSp delSp modSp add mod">
        <pc:chgData name="Daesoo Lee" userId="ea35df30-5546-47fa-a9f9-30b0384dc10e" providerId="ADAL" clId="{0B053CE0-6F3D-4F4C-8894-E9E5F939ACD5}" dt="2023-04-20T02:20:09.376" v="3442" actId="1038"/>
        <pc:sldMkLst>
          <pc:docMk/>
          <pc:sldMk cId="1370631306" sldId="365"/>
        </pc:sldMkLst>
        <pc:spChg chg="add mod">
          <ac:chgData name="Daesoo Lee" userId="ea35df30-5546-47fa-a9f9-30b0384dc10e" providerId="ADAL" clId="{0B053CE0-6F3D-4F4C-8894-E9E5F939ACD5}" dt="2023-04-20T02:19:37.668" v="3430" actId="21"/>
          <ac:spMkLst>
            <pc:docMk/>
            <pc:sldMk cId="1370631306" sldId="365"/>
            <ac:spMk id="5" creationId="{EAC27955-765B-CCFD-CDD6-F7D582C736D9}"/>
          </ac:spMkLst>
        </pc:spChg>
        <pc:spChg chg="add mod">
          <ac:chgData name="Daesoo Lee" userId="ea35df30-5546-47fa-a9f9-30b0384dc10e" providerId="ADAL" clId="{0B053CE0-6F3D-4F4C-8894-E9E5F939ACD5}" dt="2023-04-20T01:16:50.890" v="2614" actId="20577"/>
          <ac:spMkLst>
            <pc:docMk/>
            <pc:sldMk cId="1370631306" sldId="365"/>
            <ac:spMk id="6" creationId="{75041B4C-933A-4A46-E642-840CCB0FC66D}"/>
          </ac:spMkLst>
        </pc:spChg>
        <pc:spChg chg="add del mod">
          <ac:chgData name="Daesoo Lee" userId="ea35df30-5546-47fa-a9f9-30b0384dc10e" providerId="ADAL" clId="{0B053CE0-6F3D-4F4C-8894-E9E5F939ACD5}" dt="2023-04-20T01:16:31.569" v="2598" actId="21"/>
          <ac:spMkLst>
            <pc:docMk/>
            <pc:sldMk cId="1370631306" sldId="365"/>
            <ac:spMk id="7" creationId="{B83008DE-D01C-1E79-42EE-4C9052F3FC6A}"/>
          </ac:spMkLst>
        </pc:spChg>
        <pc:spChg chg="add mod">
          <ac:chgData name="Daesoo Lee" userId="ea35df30-5546-47fa-a9f9-30b0384dc10e" providerId="ADAL" clId="{0B053CE0-6F3D-4F4C-8894-E9E5F939ACD5}" dt="2023-04-20T01:17:04.913" v="2625" actId="1076"/>
          <ac:spMkLst>
            <pc:docMk/>
            <pc:sldMk cId="1370631306" sldId="365"/>
            <ac:spMk id="8" creationId="{757ADF0A-B7D9-2485-3EFA-89BF65F80220}"/>
          </ac:spMkLst>
        </pc:spChg>
        <pc:spChg chg="add mod">
          <ac:chgData name="Daesoo Lee" userId="ea35df30-5546-47fa-a9f9-30b0384dc10e" providerId="ADAL" clId="{0B053CE0-6F3D-4F4C-8894-E9E5F939ACD5}" dt="2023-04-20T01:17:10.404" v="2627" actId="1076"/>
          <ac:spMkLst>
            <pc:docMk/>
            <pc:sldMk cId="1370631306" sldId="365"/>
            <ac:spMk id="9" creationId="{07038FFD-337D-4556-4A79-FE5513E0F3E9}"/>
          </ac:spMkLst>
        </pc:spChg>
        <pc:spChg chg="add mod">
          <ac:chgData name="Daesoo Lee" userId="ea35df30-5546-47fa-a9f9-30b0384dc10e" providerId="ADAL" clId="{0B053CE0-6F3D-4F4C-8894-E9E5F939ACD5}" dt="2023-04-20T01:17:12.850" v="2628" actId="1076"/>
          <ac:spMkLst>
            <pc:docMk/>
            <pc:sldMk cId="1370631306" sldId="365"/>
            <ac:spMk id="10" creationId="{E56CA2BF-5A81-3378-565E-AB4C8413A9B0}"/>
          </ac:spMkLst>
        </pc:spChg>
        <pc:spChg chg="add mod">
          <ac:chgData name="Daesoo Lee" userId="ea35df30-5546-47fa-a9f9-30b0384dc10e" providerId="ADAL" clId="{0B053CE0-6F3D-4F4C-8894-E9E5F939ACD5}" dt="2023-04-20T01:35:05.610" v="3011" actId="207"/>
          <ac:spMkLst>
            <pc:docMk/>
            <pc:sldMk cId="1370631306" sldId="365"/>
            <ac:spMk id="11" creationId="{01232015-03C8-6BB0-DDB7-40E49AE67C27}"/>
          </ac:spMkLst>
        </pc:spChg>
        <pc:spChg chg="add mod">
          <ac:chgData name="Daesoo Lee" userId="ea35df30-5546-47fa-a9f9-30b0384dc10e" providerId="ADAL" clId="{0B053CE0-6F3D-4F4C-8894-E9E5F939ACD5}" dt="2023-04-20T01:30:39.960" v="2985" actId="1076"/>
          <ac:spMkLst>
            <pc:docMk/>
            <pc:sldMk cId="1370631306" sldId="365"/>
            <ac:spMk id="12" creationId="{10D3A090-2D73-8954-A996-4B04D00FF663}"/>
          </ac:spMkLst>
        </pc:spChg>
        <pc:spChg chg="add mod">
          <ac:chgData name="Daesoo Lee" userId="ea35df30-5546-47fa-a9f9-30b0384dc10e" providerId="ADAL" clId="{0B053CE0-6F3D-4F4C-8894-E9E5F939ACD5}" dt="2023-04-20T01:30:39.960" v="2985" actId="1076"/>
          <ac:spMkLst>
            <pc:docMk/>
            <pc:sldMk cId="1370631306" sldId="365"/>
            <ac:spMk id="13" creationId="{28ADCDAD-6EE8-369B-D85E-3F73F40BDCBA}"/>
          </ac:spMkLst>
        </pc:spChg>
        <pc:spChg chg="add mod">
          <ac:chgData name="Daesoo Lee" userId="ea35df30-5546-47fa-a9f9-30b0384dc10e" providerId="ADAL" clId="{0B053CE0-6F3D-4F4C-8894-E9E5F939ACD5}" dt="2023-04-20T01:30:39.960" v="2985" actId="1076"/>
          <ac:spMkLst>
            <pc:docMk/>
            <pc:sldMk cId="1370631306" sldId="365"/>
            <ac:spMk id="14" creationId="{1B65E5DD-6770-545A-F9A9-DB0A16619181}"/>
          </ac:spMkLst>
        </pc:spChg>
        <pc:spChg chg="add del mod">
          <ac:chgData name="Daesoo Lee" userId="ea35df30-5546-47fa-a9f9-30b0384dc10e" providerId="ADAL" clId="{0B053CE0-6F3D-4F4C-8894-E9E5F939ACD5}" dt="2023-04-20T01:30:39.960" v="2985" actId="1076"/>
          <ac:spMkLst>
            <pc:docMk/>
            <pc:sldMk cId="1370631306" sldId="365"/>
            <ac:spMk id="15" creationId="{92A991E5-A875-35A1-C60E-4F50CB6A53C3}"/>
          </ac:spMkLst>
        </pc:spChg>
        <pc:spChg chg="mod">
          <ac:chgData name="Daesoo Lee" userId="ea35df30-5546-47fa-a9f9-30b0384dc10e" providerId="ADAL" clId="{0B053CE0-6F3D-4F4C-8894-E9E5F939ACD5}" dt="2023-04-20T01:36:27.327" v="3049" actId="20577"/>
          <ac:spMkLst>
            <pc:docMk/>
            <pc:sldMk cId="1370631306" sldId="365"/>
            <ac:spMk id="18" creationId="{94BFDAF5-EDAF-D802-2B27-C279F834A4AD}"/>
          </ac:spMkLst>
        </pc:spChg>
        <pc:spChg chg="del">
          <ac:chgData name="Daesoo Lee" userId="ea35df30-5546-47fa-a9f9-30b0384dc10e" providerId="ADAL" clId="{0B053CE0-6F3D-4F4C-8894-E9E5F939ACD5}" dt="2023-04-20T01:35:20.923" v="3016" actId="21"/>
          <ac:spMkLst>
            <pc:docMk/>
            <pc:sldMk cId="1370631306" sldId="365"/>
            <ac:spMk id="22" creationId="{467146AB-52D6-BDAF-0B6C-BD4EEE93D9C6}"/>
          </ac:spMkLst>
        </pc:spChg>
        <pc:spChg chg="mod">
          <ac:chgData name="Daesoo Lee" userId="ea35df30-5546-47fa-a9f9-30b0384dc10e" providerId="ADAL" clId="{0B053CE0-6F3D-4F4C-8894-E9E5F939ACD5}" dt="2023-04-20T01:40:37.860" v="3195" actId="14100"/>
          <ac:spMkLst>
            <pc:docMk/>
            <pc:sldMk cId="1370631306" sldId="365"/>
            <ac:spMk id="24" creationId="{91F1D4C2-AF37-4A28-254A-EDFD4361AA21}"/>
          </ac:spMkLst>
        </pc:spChg>
        <pc:spChg chg="del">
          <ac:chgData name="Daesoo Lee" userId="ea35df30-5546-47fa-a9f9-30b0384dc10e" providerId="ADAL" clId="{0B053CE0-6F3D-4F4C-8894-E9E5F939ACD5}" dt="2023-04-20T01:36:50.404" v="3053" actId="21"/>
          <ac:spMkLst>
            <pc:docMk/>
            <pc:sldMk cId="1370631306" sldId="365"/>
            <ac:spMk id="27" creationId="{724505CF-7148-8F69-60BD-6A6B870DB565}"/>
          </ac:spMkLst>
        </pc:spChg>
        <pc:spChg chg="del">
          <ac:chgData name="Daesoo Lee" userId="ea35df30-5546-47fa-a9f9-30b0384dc10e" providerId="ADAL" clId="{0B053CE0-6F3D-4F4C-8894-E9E5F939ACD5}" dt="2023-04-20T01:36:50.404" v="3053" actId="21"/>
          <ac:spMkLst>
            <pc:docMk/>
            <pc:sldMk cId="1370631306" sldId="365"/>
            <ac:spMk id="28" creationId="{B127DF2F-A72E-30C5-2E88-87DF594A6C74}"/>
          </ac:spMkLst>
        </pc:spChg>
        <pc:spChg chg="del">
          <ac:chgData name="Daesoo Lee" userId="ea35df30-5546-47fa-a9f9-30b0384dc10e" providerId="ADAL" clId="{0B053CE0-6F3D-4F4C-8894-E9E5F939ACD5}" dt="2023-04-20T01:36:50.404" v="3053" actId="21"/>
          <ac:spMkLst>
            <pc:docMk/>
            <pc:sldMk cId="1370631306" sldId="365"/>
            <ac:spMk id="33" creationId="{F02344D7-4AA8-5546-34BC-B584830DC33C}"/>
          </ac:spMkLst>
        </pc:spChg>
        <pc:spChg chg="del">
          <ac:chgData name="Daesoo Lee" userId="ea35df30-5546-47fa-a9f9-30b0384dc10e" providerId="ADAL" clId="{0B053CE0-6F3D-4F4C-8894-E9E5F939ACD5}" dt="2023-04-20T01:36:50.404" v="3053" actId="21"/>
          <ac:spMkLst>
            <pc:docMk/>
            <pc:sldMk cId="1370631306" sldId="365"/>
            <ac:spMk id="34" creationId="{DDE832E3-3AD9-8503-B80C-3B22CE4327F5}"/>
          </ac:spMkLst>
        </pc:spChg>
        <pc:spChg chg="add mod">
          <ac:chgData name="Daesoo Lee" userId="ea35df30-5546-47fa-a9f9-30b0384dc10e" providerId="ADAL" clId="{0B053CE0-6F3D-4F4C-8894-E9E5F939ACD5}" dt="2023-04-20T01:30:09.117" v="2975" actId="571"/>
          <ac:spMkLst>
            <pc:docMk/>
            <pc:sldMk cId="1370631306" sldId="365"/>
            <ac:spMk id="50" creationId="{AC41797D-1865-3DF0-A69D-807EA46AF791}"/>
          </ac:spMkLst>
        </pc:spChg>
        <pc:spChg chg="add mod">
          <ac:chgData name="Daesoo Lee" userId="ea35df30-5546-47fa-a9f9-30b0384dc10e" providerId="ADAL" clId="{0B053CE0-6F3D-4F4C-8894-E9E5F939ACD5}" dt="2023-04-20T01:30:30.985" v="2979" actId="14100"/>
          <ac:spMkLst>
            <pc:docMk/>
            <pc:sldMk cId="1370631306" sldId="365"/>
            <ac:spMk id="55" creationId="{50B8CDB2-5FF4-149F-3B91-E965812DC328}"/>
          </ac:spMkLst>
        </pc:spChg>
        <pc:spChg chg="add mod">
          <ac:chgData name="Daesoo Lee" userId="ea35df30-5546-47fa-a9f9-30b0384dc10e" providerId="ADAL" clId="{0B053CE0-6F3D-4F4C-8894-E9E5F939ACD5}" dt="2023-04-20T01:37:50.109" v="3099" actId="1037"/>
          <ac:spMkLst>
            <pc:docMk/>
            <pc:sldMk cId="1370631306" sldId="365"/>
            <ac:spMk id="16384" creationId="{8C626B72-3F39-F547-C999-99117195FAD1}"/>
          </ac:spMkLst>
        </pc:spChg>
        <pc:spChg chg="add mod">
          <ac:chgData name="Daesoo Lee" userId="ea35df30-5546-47fa-a9f9-30b0384dc10e" providerId="ADAL" clId="{0B053CE0-6F3D-4F4C-8894-E9E5F939ACD5}" dt="2023-04-20T01:37:55.141" v="3105" actId="1037"/>
          <ac:spMkLst>
            <pc:docMk/>
            <pc:sldMk cId="1370631306" sldId="365"/>
            <ac:spMk id="16385" creationId="{49CE06D6-E44D-FCD2-616C-34F26888E066}"/>
          </ac:spMkLst>
        </pc:spChg>
        <pc:spChg chg="add mod">
          <ac:chgData name="Daesoo Lee" userId="ea35df30-5546-47fa-a9f9-30b0384dc10e" providerId="ADAL" clId="{0B053CE0-6F3D-4F4C-8894-E9E5F939ACD5}" dt="2023-04-20T01:37:57.957" v="3110" actId="1037"/>
          <ac:spMkLst>
            <pc:docMk/>
            <pc:sldMk cId="1370631306" sldId="365"/>
            <ac:spMk id="16386" creationId="{0969D5EC-35C7-180A-903A-734168914548}"/>
          </ac:spMkLst>
        </pc:spChg>
        <pc:spChg chg="add mod">
          <ac:chgData name="Daesoo Lee" userId="ea35df30-5546-47fa-a9f9-30b0384dc10e" providerId="ADAL" clId="{0B053CE0-6F3D-4F4C-8894-E9E5F939ACD5}" dt="2023-04-20T01:37:56.588" v="3107" actId="1038"/>
          <ac:spMkLst>
            <pc:docMk/>
            <pc:sldMk cId="1370631306" sldId="365"/>
            <ac:spMk id="16387" creationId="{0F7C50E3-9A8D-547C-F442-2F141F0937FB}"/>
          </ac:spMkLst>
        </pc:spChg>
        <pc:spChg chg="add mod">
          <ac:chgData name="Daesoo Lee" userId="ea35df30-5546-47fa-a9f9-30b0384dc10e" providerId="ADAL" clId="{0B053CE0-6F3D-4F4C-8894-E9E5F939ACD5}" dt="2023-04-20T01:35:16.396" v="3013" actId="1076"/>
          <ac:spMkLst>
            <pc:docMk/>
            <pc:sldMk cId="1370631306" sldId="365"/>
            <ac:spMk id="16388" creationId="{7174F069-3FED-7867-2CBB-7A1C8F5C793E}"/>
          </ac:spMkLst>
        </pc:spChg>
        <pc:spChg chg="add del mod">
          <ac:chgData name="Daesoo Lee" userId="ea35df30-5546-47fa-a9f9-30b0384dc10e" providerId="ADAL" clId="{0B053CE0-6F3D-4F4C-8894-E9E5F939ACD5}" dt="2023-04-20T01:35:38.645" v="3018"/>
          <ac:spMkLst>
            <pc:docMk/>
            <pc:sldMk cId="1370631306" sldId="365"/>
            <ac:spMk id="16389" creationId="{99CB6E92-FDB0-2742-68E9-442F16B71F93}"/>
          </ac:spMkLst>
        </pc:spChg>
        <pc:spChg chg="mod">
          <ac:chgData name="Daesoo Lee" userId="ea35df30-5546-47fa-a9f9-30b0384dc10e" providerId="ADAL" clId="{0B053CE0-6F3D-4F4C-8894-E9E5F939ACD5}" dt="2023-04-20T01:35:48.186" v="3022"/>
          <ac:spMkLst>
            <pc:docMk/>
            <pc:sldMk cId="1370631306" sldId="365"/>
            <ac:spMk id="16392" creationId="{483280DA-8271-2D39-8F32-E9C401B0632B}"/>
          </ac:spMkLst>
        </pc:spChg>
        <pc:spChg chg="mod">
          <ac:chgData name="Daesoo Lee" userId="ea35df30-5546-47fa-a9f9-30b0384dc10e" providerId="ADAL" clId="{0B053CE0-6F3D-4F4C-8894-E9E5F939ACD5}" dt="2023-04-20T01:35:48.186" v="3022"/>
          <ac:spMkLst>
            <pc:docMk/>
            <pc:sldMk cId="1370631306" sldId="365"/>
            <ac:spMk id="16393" creationId="{738DDA71-206D-DF56-1200-BEA338138BC7}"/>
          </ac:spMkLst>
        </pc:spChg>
        <pc:spChg chg="mod">
          <ac:chgData name="Daesoo Lee" userId="ea35df30-5546-47fa-a9f9-30b0384dc10e" providerId="ADAL" clId="{0B053CE0-6F3D-4F4C-8894-E9E5F939ACD5}" dt="2023-04-20T01:35:53.363" v="3024" actId="571"/>
          <ac:spMkLst>
            <pc:docMk/>
            <pc:sldMk cId="1370631306" sldId="365"/>
            <ac:spMk id="16396" creationId="{ED851544-5827-7D1F-F489-C9615F6937D7}"/>
          </ac:spMkLst>
        </pc:spChg>
        <pc:spChg chg="mod">
          <ac:chgData name="Daesoo Lee" userId="ea35df30-5546-47fa-a9f9-30b0384dc10e" providerId="ADAL" clId="{0B053CE0-6F3D-4F4C-8894-E9E5F939ACD5}" dt="2023-04-20T01:36:01.902" v="3027" actId="20577"/>
          <ac:spMkLst>
            <pc:docMk/>
            <pc:sldMk cId="1370631306" sldId="365"/>
            <ac:spMk id="16397" creationId="{2FFC2EE7-8A04-7329-0164-30050C0FB08A}"/>
          </ac:spMkLst>
        </pc:spChg>
        <pc:spChg chg="mod">
          <ac:chgData name="Daesoo Lee" userId="ea35df30-5546-47fa-a9f9-30b0384dc10e" providerId="ADAL" clId="{0B053CE0-6F3D-4F4C-8894-E9E5F939ACD5}" dt="2023-04-20T01:35:56.474" v="3025" actId="571"/>
          <ac:spMkLst>
            <pc:docMk/>
            <pc:sldMk cId="1370631306" sldId="365"/>
            <ac:spMk id="16399" creationId="{6F4FDDD9-5BB3-F7CC-FF66-C9695C6E2764}"/>
          </ac:spMkLst>
        </pc:spChg>
        <pc:spChg chg="mod">
          <ac:chgData name="Daesoo Lee" userId="ea35df30-5546-47fa-a9f9-30b0384dc10e" providerId="ADAL" clId="{0B053CE0-6F3D-4F4C-8894-E9E5F939ACD5}" dt="2023-04-20T01:36:04.989" v="3029" actId="20577"/>
          <ac:spMkLst>
            <pc:docMk/>
            <pc:sldMk cId="1370631306" sldId="365"/>
            <ac:spMk id="16400" creationId="{14640C4F-BBD0-B686-DA8C-BED436E8AF24}"/>
          </ac:spMkLst>
        </pc:spChg>
        <pc:spChg chg="mod">
          <ac:chgData name="Daesoo Lee" userId="ea35df30-5546-47fa-a9f9-30b0384dc10e" providerId="ADAL" clId="{0B053CE0-6F3D-4F4C-8894-E9E5F939ACD5}" dt="2023-04-20T01:35:58.652" v="3026" actId="571"/>
          <ac:spMkLst>
            <pc:docMk/>
            <pc:sldMk cId="1370631306" sldId="365"/>
            <ac:spMk id="16402" creationId="{ABBF0D01-7DCF-D2B3-0BAD-23723FF353DA}"/>
          </ac:spMkLst>
        </pc:spChg>
        <pc:spChg chg="mod">
          <ac:chgData name="Daesoo Lee" userId="ea35df30-5546-47fa-a9f9-30b0384dc10e" providerId="ADAL" clId="{0B053CE0-6F3D-4F4C-8894-E9E5F939ACD5}" dt="2023-04-20T01:36:07.669" v="3031" actId="20577"/>
          <ac:spMkLst>
            <pc:docMk/>
            <pc:sldMk cId="1370631306" sldId="365"/>
            <ac:spMk id="16403" creationId="{E8964503-FB94-1F13-9E2D-9362F9B746D2}"/>
          </ac:spMkLst>
        </pc:spChg>
        <pc:spChg chg="add del mod">
          <ac:chgData name="Daesoo Lee" userId="ea35df30-5546-47fa-a9f9-30b0384dc10e" providerId="ADAL" clId="{0B053CE0-6F3D-4F4C-8894-E9E5F939ACD5}" dt="2023-04-20T01:36:54.290" v="3054" actId="21"/>
          <ac:spMkLst>
            <pc:docMk/>
            <pc:sldMk cId="1370631306" sldId="365"/>
            <ac:spMk id="16404" creationId="{DDF64067-20E6-7496-8505-A7887E8312A6}"/>
          </ac:spMkLst>
        </pc:spChg>
        <pc:spChg chg="add del mod">
          <ac:chgData name="Daesoo Lee" userId="ea35df30-5546-47fa-a9f9-30b0384dc10e" providerId="ADAL" clId="{0B053CE0-6F3D-4F4C-8894-E9E5F939ACD5}" dt="2023-04-20T01:36:54.290" v="3054" actId="21"/>
          <ac:spMkLst>
            <pc:docMk/>
            <pc:sldMk cId="1370631306" sldId="365"/>
            <ac:spMk id="16405" creationId="{F02EDF1A-0501-7976-4D98-373F85F832A6}"/>
          </ac:spMkLst>
        </pc:spChg>
        <pc:spChg chg="add del mod">
          <ac:chgData name="Daesoo Lee" userId="ea35df30-5546-47fa-a9f9-30b0384dc10e" providerId="ADAL" clId="{0B053CE0-6F3D-4F4C-8894-E9E5F939ACD5}" dt="2023-04-20T01:36:54.290" v="3054" actId="21"/>
          <ac:spMkLst>
            <pc:docMk/>
            <pc:sldMk cId="1370631306" sldId="365"/>
            <ac:spMk id="16406" creationId="{D6A6C6CC-E5A8-DDDD-4124-79C805FF8315}"/>
          </ac:spMkLst>
        </pc:spChg>
        <pc:spChg chg="add del mod">
          <ac:chgData name="Daesoo Lee" userId="ea35df30-5546-47fa-a9f9-30b0384dc10e" providerId="ADAL" clId="{0B053CE0-6F3D-4F4C-8894-E9E5F939ACD5}" dt="2023-04-20T01:36:54.290" v="3054" actId="21"/>
          <ac:spMkLst>
            <pc:docMk/>
            <pc:sldMk cId="1370631306" sldId="365"/>
            <ac:spMk id="16407" creationId="{719A82BC-1802-E84A-F066-8533234A8415}"/>
          </ac:spMkLst>
        </pc:spChg>
        <pc:spChg chg="add mod">
          <ac:chgData name="Daesoo Lee" userId="ea35df30-5546-47fa-a9f9-30b0384dc10e" providerId="ADAL" clId="{0B053CE0-6F3D-4F4C-8894-E9E5F939ACD5}" dt="2023-04-20T02:20:09.376" v="3442" actId="1038"/>
          <ac:spMkLst>
            <pc:docMk/>
            <pc:sldMk cId="1370631306" sldId="365"/>
            <ac:spMk id="16408" creationId="{6B23A573-FE7D-CB63-CA47-389692127490}"/>
          </ac:spMkLst>
        </pc:spChg>
        <pc:spChg chg="add mod">
          <ac:chgData name="Daesoo Lee" userId="ea35df30-5546-47fa-a9f9-30b0384dc10e" providerId="ADAL" clId="{0B053CE0-6F3D-4F4C-8894-E9E5F939ACD5}" dt="2023-04-20T01:38:37.648" v="3143" actId="1037"/>
          <ac:spMkLst>
            <pc:docMk/>
            <pc:sldMk cId="1370631306" sldId="365"/>
            <ac:spMk id="16409" creationId="{D7C0659D-2E8E-3436-2293-471F36DDDF3D}"/>
          </ac:spMkLst>
        </pc:spChg>
        <pc:spChg chg="add mod">
          <ac:chgData name="Daesoo Lee" userId="ea35df30-5546-47fa-a9f9-30b0384dc10e" providerId="ADAL" clId="{0B053CE0-6F3D-4F4C-8894-E9E5F939ACD5}" dt="2023-04-20T01:39:21.468" v="3168" actId="20577"/>
          <ac:spMkLst>
            <pc:docMk/>
            <pc:sldMk cId="1370631306" sldId="365"/>
            <ac:spMk id="16410" creationId="{D98FEF04-3AFC-CC74-0433-AC14BBC37794}"/>
          </ac:spMkLst>
        </pc:spChg>
        <pc:spChg chg="add del mod">
          <ac:chgData name="Daesoo Lee" userId="ea35df30-5546-47fa-a9f9-30b0384dc10e" providerId="ADAL" clId="{0B053CE0-6F3D-4F4C-8894-E9E5F939ACD5}" dt="2023-04-20T01:39:17.452" v="3152" actId="21"/>
          <ac:spMkLst>
            <pc:docMk/>
            <pc:sldMk cId="1370631306" sldId="365"/>
            <ac:spMk id="16411" creationId="{73B6BEB2-E9F0-6A96-1E22-FFE1571E8BB1}"/>
          </ac:spMkLst>
        </pc:spChg>
        <pc:spChg chg="add mod">
          <ac:chgData name="Daesoo Lee" userId="ea35df30-5546-47fa-a9f9-30b0384dc10e" providerId="ADAL" clId="{0B053CE0-6F3D-4F4C-8894-E9E5F939ACD5}" dt="2023-04-20T01:40:07.717" v="3186" actId="1037"/>
          <ac:spMkLst>
            <pc:docMk/>
            <pc:sldMk cId="1370631306" sldId="365"/>
            <ac:spMk id="16415" creationId="{DFFDB143-6E0D-B76E-6B88-084FAAF357AE}"/>
          </ac:spMkLst>
        </pc:spChg>
        <pc:spChg chg="add mod">
          <ac:chgData name="Daesoo Lee" userId="ea35df30-5546-47fa-a9f9-30b0384dc10e" providerId="ADAL" clId="{0B053CE0-6F3D-4F4C-8894-E9E5F939ACD5}" dt="2023-04-20T01:40:04.169" v="3183" actId="1036"/>
          <ac:spMkLst>
            <pc:docMk/>
            <pc:sldMk cId="1370631306" sldId="365"/>
            <ac:spMk id="16416" creationId="{2BFBD6CD-EF0C-797F-95FD-B5431DCA5279}"/>
          </ac:spMkLst>
        </pc:spChg>
        <pc:spChg chg="add mod">
          <ac:chgData name="Daesoo Lee" userId="ea35df30-5546-47fa-a9f9-30b0384dc10e" providerId="ADAL" clId="{0B053CE0-6F3D-4F4C-8894-E9E5F939ACD5}" dt="2023-04-20T02:19:55.701" v="3440" actId="122"/>
          <ac:spMkLst>
            <pc:docMk/>
            <pc:sldMk cId="1370631306" sldId="365"/>
            <ac:spMk id="16419" creationId="{5B6B9B4A-AC08-E4A3-B6F3-F890DEA78832}"/>
          </ac:spMkLst>
        </pc:spChg>
        <pc:grpChg chg="del">
          <ac:chgData name="Daesoo Lee" userId="ea35df30-5546-47fa-a9f9-30b0384dc10e" providerId="ADAL" clId="{0B053CE0-6F3D-4F4C-8894-E9E5F939ACD5}" dt="2023-04-20T01:36:50.404" v="3053" actId="21"/>
          <ac:grpSpMkLst>
            <pc:docMk/>
            <pc:sldMk cId="1370631306" sldId="365"/>
            <ac:grpSpMk id="32" creationId="{BB5AE801-F485-FBEE-DE42-CFEE6A87F53E}"/>
          </ac:grpSpMkLst>
        </pc:grpChg>
        <pc:grpChg chg="add mod">
          <ac:chgData name="Daesoo Lee" userId="ea35df30-5546-47fa-a9f9-30b0384dc10e" providerId="ADAL" clId="{0B053CE0-6F3D-4F4C-8894-E9E5F939ACD5}" dt="2023-04-20T01:36:15.247" v="3039" actId="1036"/>
          <ac:grpSpMkLst>
            <pc:docMk/>
            <pc:sldMk cId="1370631306" sldId="365"/>
            <ac:grpSpMk id="16391" creationId="{EF22164F-687B-02B0-169B-0B35AF369264}"/>
          </ac:grpSpMkLst>
        </pc:grpChg>
        <pc:grpChg chg="add mod">
          <ac:chgData name="Daesoo Lee" userId="ea35df30-5546-47fa-a9f9-30b0384dc10e" providerId="ADAL" clId="{0B053CE0-6F3D-4F4C-8894-E9E5F939ACD5}" dt="2023-04-20T01:36:15.247" v="3039" actId="1036"/>
          <ac:grpSpMkLst>
            <pc:docMk/>
            <pc:sldMk cId="1370631306" sldId="365"/>
            <ac:grpSpMk id="16395" creationId="{E0E08F63-A5E2-88A4-51E0-002CA0CB43BE}"/>
          </ac:grpSpMkLst>
        </pc:grpChg>
        <pc:grpChg chg="add mod">
          <ac:chgData name="Daesoo Lee" userId="ea35df30-5546-47fa-a9f9-30b0384dc10e" providerId="ADAL" clId="{0B053CE0-6F3D-4F4C-8894-E9E5F939ACD5}" dt="2023-04-20T01:36:15.247" v="3039" actId="1036"/>
          <ac:grpSpMkLst>
            <pc:docMk/>
            <pc:sldMk cId="1370631306" sldId="365"/>
            <ac:grpSpMk id="16398" creationId="{F79B4D25-CF23-D81D-413C-F04857B6FF93}"/>
          </ac:grpSpMkLst>
        </pc:grpChg>
        <pc:grpChg chg="add mod">
          <ac:chgData name="Daesoo Lee" userId="ea35df30-5546-47fa-a9f9-30b0384dc10e" providerId="ADAL" clId="{0B053CE0-6F3D-4F4C-8894-E9E5F939ACD5}" dt="2023-04-20T01:36:15.247" v="3039" actId="1036"/>
          <ac:grpSpMkLst>
            <pc:docMk/>
            <pc:sldMk cId="1370631306" sldId="365"/>
            <ac:grpSpMk id="16401" creationId="{070FE207-CD16-2501-30B4-3BB37988AC26}"/>
          </ac:grpSpMkLst>
        </pc:grpChg>
        <pc:grpChg chg="add mod">
          <ac:chgData name="Daesoo Lee" userId="ea35df30-5546-47fa-a9f9-30b0384dc10e" providerId="ADAL" clId="{0B053CE0-6F3D-4F4C-8894-E9E5F939ACD5}" dt="2023-04-20T01:39:39.233" v="3172" actId="1076"/>
          <ac:grpSpMkLst>
            <pc:docMk/>
            <pc:sldMk cId="1370631306" sldId="365"/>
            <ac:grpSpMk id="16412" creationId="{AF69C834-DF08-2ADE-6C8A-28C1613C3B9F}"/>
          </ac:grpSpMkLst>
        </pc:grpChg>
        <pc:picChg chg="del">
          <ac:chgData name="Daesoo Lee" userId="ea35df30-5546-47fa-a9f9-30b0384dc10e" providerId="ADAL" clId="{0B053CE0-6F3D-4F4C-8894-E9E5F939ACD5}" dt="2023-04-20T01:29:56.315" v="2970" actId="478"/>
          <ac:picMkLst>
            <pc:docMk/>
            <pc:sldMk cId="1370631306" sldId="365"/>
            <ac:picMk id="19" creationId="{FB326023-AD65-BA70-202A-19342C24F2F8}"/>
          </ac:picMkLst>
        </pc:picChg>
        <pc:picChg chg="del">
          <ac:chgData name="Daesoo Lee" userId="ea35df30-5546-47fa-a9f9-30b0384dc10e" providerId="ADAL" clId="{0B053CE0-6F3D-4F4C-8894-E9E5F939ACD5}" dt="2023-04-20T01:35:20.923" v="3016" actId="21"/>
          <ac:picMkLst>
            <pc:docMk/>
            <pc:sldMk cId="1370631306" sldId="365"/>
            <ac:picMk id="20" creationId="{40C0D631-DA14-A531-DA85-E0063CC1510B}"/>
          </ac:picMkLst>
        </pc:picChg>
        <pc:picChg chg="del">
          <ac:chgData name="Daesoo Lee" userId="ea35df30-5546-47fa-a9f9-30b0384dc10e" providerId="ADAL" clId="{0B053CE0-6F3D-4F4C-8894-E9E5F939ACD5}" dt="2023-04-20T01:36:50.404" v="3053" actId="21"/>
          <ac:picMkLst>
            <pc:docMk/>
            <pc:sldMk cId="1370631306" sldId="365"/>
            <ac:picMk id="25" creationId="{C176B5BC-B155-49D9-EBE8-037617408591}"/>
          </ac:picMkLst>
        </pc:picChg>
        <pc:picChg chg="del mod">
          <ac:chgData name="Daesoo Lee" userId="ea35df30-5546-47fa-a9f9-30b0384dc10e" providerId="ADAL" clId="{0B053CE0-6F3D-4F4C-8894-E9E5F939ACD5}" dt="2023-04-20T01:36:46.293" v="3051" actId="21"/>
          <ac:picMkLst>
            <pc:docMk/>
            <pc:sldMk cId="1370631306" sldId="365"/>
            <ac:picMk id="26" creationId="{C659F469-2072-DE2D-6D95-8A8094FB153A}"/>
          </ac:picMkLst>
        </pc:picChg>
        <pc:picChg chg="del">
          <ac:chgData name="Daesoo Lee" userId="ea35df30-5546-47fa-a9f9-30b0384dc10e" providerId="ADAL" clId="{0B053CE0-6F3D-4F4C-8894-E9E5F939ACD5}" dt="2023-04-20T01:14:11.407" v="2488" actId="21"/>
          <ac:picMkLst>
            <pc:docMk/>
            <pc:sldMk cId="1370631306" sldId="365"/>
            <ac:picMk id="46" creationId="{BD99EB64-15BF-4B7C-5B6C-D69987BA3247}"/>
          </ac:picMkLst>
        </pc:picChg>
        <pc:picChg chg="add del mod">
          <ac:chgData name="Daesoo Lee" userId="ea35df30-5546-47fa-a9f9-30b0384dc10e" providerId="ADAL" clId="{0B053CE0-6F3D-4F4C-8894-E9E5F939ACD5}" dt="2023-04-20T01:35:18.426" v="3014" actId="21"/>
          <ac:picMkLst>
            <pc:docMk/>
            <pc:sldMk cId="1370631306" sldId="365"/>
            <ac:picMk id="48" creationId="{67295271-938D-D7FB-5D24-7E91C4B752E7}"/>
          </ac:picMkLst>
        </pc:picChg>
        <pc:picChg chg="del">
          <ac:chgData name="Daesoo Lee" userId="ea35df30-5546-47fa-a9f9-30b0384dc10e" providerId="ADAL" clId="{0B053CE0-6F3D-4F4C-8894-E9E5F939ACD5}" dt="2023-04-20T01:19:52.252" v="2735" actId="21"/>
          <ac:picMkLst>
            <pc:docMk/>
            <pc:sldMk cId="1370631306" sldId="365"/>
            <ac:picMk id="16390" creationId="{B919B7E6-831B-7EBC-F6D7-5DB3CD268A3E}"/>
          </ac:picMkLst>
        </pc:picChg>
        <pc:picChg chg="del">
          <ac:chgData name="Daesoo Lee" userId="ea35df30-5546-47fa-a9f9-30b0384dc10e" providerId="ADAL" clId="{0B053CE0-6F3D-4F4C-8894-E9E5F939ACD5}" dt="2023-04-20T01:36:50.404" v="3053" actId="21"/>
          <ac:picMkLst>
            <pc:docMk/>
            <pc:sldMk cId="1370631306" sldId="365"/>
            <ac:picMk id="16394" creationId="{D0554B7C-2552-DC4D-8B91-D9DFC3ADEB9B}"/>
          </ac:picMkLst>
        </pc:picChg>
        <pc:picChg chg="add mod">
          <ac:chgData name="Daesoo Lee" userId="ea35df30-5546-47fa-a9f9-30b0384dc10e" providerId="ADAL" clId="{0B053CE0-6F3D-4F4C-8894-E9E5F939ACD5}" dt="2023-04-20T01:40:20.755" v="3189" actId="1076"/>
          <ac:picMkLst>
            <pc:docMk/>
            <pc:sldMk cId="1370631306" sldId="365"/>
            <ac:picMk id="16417" creationId="{6616789F-5D2E-A7F1-5D2A-746F5E7B6807}"/>
          </ac:picMkLst>
        </pc:picChg>
        <pc:inkChg chg="mod">
          <ac:chgData name="Daesoo Lee" userId="ea35df30-5546-47fa-a9f9-30b0384dc10e" providerId="ADAL" clId="{0B053CE0-6F3D-4F4C-8894-E9E5F939ACD5}" dt="2023-04-20T01:39:50.876" v="3176" actId="1035"/>
          <ac:inkMkLst>
            <pc:docMk/>
            <pc:sldMk cId="1370631306" sldId="365"/>
            <ac:inkMk id="16413" creationId="{CAA75E17-7459-C938-B661-E7BA49DD051C}"/>
          </ac:inkMkLst>
        </pc:inkChg>
        <pc:inkChg chg="mod">
          <ac:chgData name="Daesoo Lee" userId="ea35df30-5546-47fa-a9f9-30b0384dc10e" providerId="ADAL" clId="{0B053CE0-6F3D-4F4C-8894-E9E5F939ACD5}" dt="2023-04-20T01:39:46.385" v="3174" actId="14100"/>
          <ac:inkMkLst>
            <pc:docMk/>
            <pc:sldMk cId="1370631306" sldId="365"/>
            <ac:inkMk id="16414" creationId="{335E6F2C-F1D2-62A2-0724-E3EA67021127}"/>
          </ac:inkMkLst>
        </pc:inkChg>
        <pc:cxnChg chg="add del mod">
          <ac:chgData name="Daesoo Lee" userId="ea35df30-5546-47fa-a9f9-30b0384dc10e" providerId="ADAL" clId="{0B053CE0-6F3D-4F4C-8894-E9E5F939ACD5}" dt="2023-04-20T01:19:02.249" v="2673" actId="21"/>
          <ac:cxnSpMkLst>
            <pc:docMk/>
            <pc:sldMk cId="1370631306" sldId="365"/>
            <ac:cxnSpMk id="17" creationId="{E59D9A0A-D636-7810-5F77-5B0566BF3A84}"/>
          </ac:cxnSpMkLst>
        </pc:cxnChg>
        <pc:cxnChg chg="del">
          <ac:chgData name="Daesoo Lee" userId="ea35df30-5546-47fa-a9f9-30b0384dc10e" providerId="ADAL" clId="{0B053CE0-6F3D-4F4C-8894-E9E5F939ACD5}" dt="2023-04-20T01:35:20.923" v="3016" actId="21"/>
          <ac:cxnSpMkLst>
            <pc:docMk/>
            <pc:sldMk cId="1370631306" sldId="365"/>
            <ac:cxnSpMk id="21" creationId="{7CA41AE4-6419-7CA6-3605-33F0532937DD}"/>
          </ac:cxnSpMkLst>
        </pc:cxnChg>
        <pc:cxnChg chg="add del mod">
          <ac:chgData name="Daesoo Lee" userId="ea35df30-5546-47fa-a9f9-30b0384dc10e" providerId="ADAL" clId="{0B053CE0-6F3D-4F4C-8894-E9E5F939ACD5}" dt="2023-04-20T01:19:02.249" v="2673" actId="21"/>
          <ac:cxnSpMkLst>
            <pc:docMk/>
            <pc:sldMk cId="1370631306" sldId="365"/>
            <ac:cxnSpMk id="23" creationId="{46E7A08D-A698-403A-AA58-A3ECA89BEC99}"/>
          </ac:cxnSpMkLst>
        </pc:cxnChg>
        <pc:cxnChg chg="add mod ord">
          <ac:chgData name="Daesoo Lee" userId="ea35df30-5546-47fa-a9f9-30b0384dc10e" providerId="ADAL" clId="{0B053CE0-6F3D-4F4C-8894-E9E5F939ACD5}" dt="2023-04-20T01:30:39.960" v="2985" actId="1076"/>
          <ac:cxnSpMkLst>
            <pc:docMk/>
            <pc:sldMk cId="1370631306" sldId="365"/>
            <ac:cxnSpMk id="29" creationId="{A2CD2316-5BE7-4722-E933-B2FAD1DABFB9}"/>
          </ac:cxnSpMkLst>
        </pc:cxnChg>
        <pc:cxnChg chg="add mod ord">
          <ac:chgData name="Daesoo Lee" userId="ea35df30-5546-47fa-a9f9-30b0384dc10e" providerId="ADAL" clId="{0B053CE0-6F3D-4F4C-8894-E9E5F939ACD5}" dt="2023-04-20T01:30:39.960" v="2985" actId="1076"/>
          <ac:cxnSpMkLst>
            <pc:docMk/>
            <pc:sldMk cId="1370631306" sldId="365"/>
            <ac:cxnSpMk id="37" creationId="{0F4D2A02-8844-42D8-81CF-477C53550477}"/>
          </ac:cxnSpMkLst>
        </pc:cxnChg>
        <pc:cxnChg chg="add mod ord">
          <ac:chgData name="Daesoo Lee" userId="ea35df30-5546-47fa-a9f9-30b0384dc10e" providerId="ADAL" clId="{0B053CE0-6F3D-4F4C-8894-E9E5F939ACD5}" dt="2023-04-20T01:30:39.960" v="2985" actId="1076"/>
          <ac:cxnSpMkLst>
            <pc:docMk/>
            <pc:sldMk cId="1370631306" sldId="365"/>
            <ac:cxnSpMk id="38" creationId="{4440684B-3056-06F8-C258-94D0A5327C44}"/>
          </ac:cxnSpMkLst>
        </pc:cxnChg>
        <pc:cxnChg chg="add mod ord">
          <ac:chgData name="Daesoo Lee" userId="ea35df30-5546-47fa-a9f9-30b0384dc10e" providerId="ADAL" clId="{0B053CE0-6F3D-4F4C-8894-E9E5F939ACD5}" dt="2023-04-20T01:30:39.960" v="2985" actId="1076"/>
          <ac:cxnSpMkLst>
            <pc:docMk/>
            <pc:sldMk cId="1370631306" sldId="365"/>
            <ac:cxnSpMk id="39" creationId="{B74D33C0-7957-D203-5302-DC0F4CC11834}"/>
          </ac:cxnSpMkLst>
        </pc:cxnChg>
        <pc:cxnChg chg="add del mod">
          <ac:chgData name="Daesoo Lee" userId="ea35df30-5546-47fa-a9f9-30b0384dc10e" providerId="ADAL" clId="{0B053CE0-6F3D-4F4C-8894-E9E5F939ACD5}" dt="2023-04-20T01:35:19.817" v="3015" actId="21"/>
          <ac:cxnSpMkLst>
            <pc:docMk/>
            <pc:sldMk cId="1370631306" sldId="365"/>
            <ac:cxnSpMk id="49" creationId="{DCA015E9-B3D9-A9C2-D05D-99C40DC0F5D1}"/>
          </ac:cxnSpMkLst>
        </pc:cxnChg>
      </pc:sldChg>
      <pc:sldChg chg="addSp delSp modSp add mod">
        <pc:chgData name="Daesoo Lee" userId="ea35df30-5546-47fa-a9f9-30b0384dc10e" providerId="ADAL" clId="{0B053CE0-6F3D-4F4C-8894-E9E5F939ACD5}" dt="2023-04-20T02:41:33.651" v="4025" actId="1076"/>
        <pc:sldMkLst>
          <pc:docMk/>
          <pc:sldMk cId="382358592" sldId="366"/>
        </pc:sldMkLst>
        <pc:spChg chg="mod">
          <ac:chgData name="Daesoo Lee" userId="ea35df30-5546-47fa-a9f9-30b0384dc10e" providerId="ADAL" clId="{0B053CE0-6F3D-4F4C-8894-E9E5F939ACD5}" dt="2023-04-20T02:28:55.132" v="3852" actId="20577"/>
          <ac:spMkLst>
            <pc:docMk/>
            <pc:sldMk cId="382358592" sldId="366"/>
            <ac:spMk id="3" creationId="{2C9C4A80-2FB7-4D90-9516-E936FFF69091}"/>
          </ac:spMkLst>
        </pc:spChg>
        <pc:spChg chg="del mod">
          <ac:chgData name="Daesoo Lee" userId="ea35df30-5546-47fa-a9f9-30b0384dc10e" providerId="ADAL" clId="{0B053CE0-6F3D-4F4C-8894-E9E5F939ACD5}" dt="2023-04-20T02:35:29.697" v="3911" actId="478"/>
          <ac:spMkLst>
            <pc:docMk/>
            <pc:sldMk cId="382358592" sldId="366"/>
            <ac:spMk id="5" creationId="{314B43FB-9E10-47BF-AF0D-B591DDA3BBE7}"/>
          </ac:spMkLst>
        </pc:spChg>
        <pc:spChg chg="mod">
          <ac:chgData name="Daesoo Lee" userId="ea35df30-5546-47fa-a9f9-30b0384dc10e" providerId="ADAL" clId="{0B053CE0-6F3D-4F4C-8894-E9E5F939ACD5}" dt="2023-04-20T02:38:36.766" v="3943"/>
          <ac:spMkLst>
            <pc:docMk/>
            <pc:sldMk cId="382358592" sldId="366"/>
            <ac:spMk id="6" creationId="{60911868-BA7E-47AB-BDE7-D004B005717D}"/>
          </ac:spMkLst>
        </pc:spChg>
        <pc:spChg chg="add del mod">
          <ac:chgData name="Daesoo Lee" userId="ea35df30-5546-47fa-a9f9-30b0384dc10e" providerId="ADAL" clId="{0B053CE0-6F3D-4F4C-8894-E9E5F939ACD5}" dt="2023-04-20T02:35:31.087" v="3912" actId="478"/>
          <ac:spMkLst>
            <pc:docMk/>
            <pc:sldMk cId="382358592" sldId="366"/>
            <ac:spMk id="12" creationId="{664E5A2B-CB48-94BA-D13A-EEA7B17FDF7D}"/>
          </ac:spMkLst>
        </pc:spChg>
        <pc:spChg chg="add mod">
          <ac:chgData name="Daesoo Lee" userId="ea35df30-5546-47fa-a9f9-30b0384dc10e" providerId="ADAL" clId="{0B053CE0-6F3D-4F4C-8894-E9E5F939ACD5}" dt="2023-04-20T02:41:33.651" v="4025" actId="1076"/>
          <ac:spMkLst>
            <pc:docMk/>
            <pc:sldMk cId="382358592" sldId="366"/>
            <ac:spMk id="13" creationId="{8A11CD17-259E-D241-DC4A-A575D4730BA2}"/>
          </ac:spMkLst>
        </pc:spChg>
        <pc:spChg chg="add mod">
          <ac:chgData name="Daesoo Lee" userId="ea35df30-5546-47fa-a9f9-30b0384dc10e" providerId="ADAL" clId="{0B053CE0-6F3D-4F4C-8894-E9E5F939ACD5}" dt="2023-04-20T02:41:31.027" v="4024" actId="1076"/>
          <ac:spMkLst>
            <pc:docMk/>
            <pc:sldMk cId="382358592" sldId="366"/>
            <ac:spMk id="17" creationId="{3F453121-1649-2668-6EBC-B3319E3A4ED7}"/>
          </ac:spMkLst>
        </pc:spChg>
        <pc:picChg chg="add mod">
          <ac:chgData name="Daesoo Lee" userId="ea35df30-5546-47fa-a9f9-30b0384dc10e" providerId="ADAL" clId="{0B053CE0-6F3D-4F4C-8894-E9E5F939ACD5}" dt="2023-04-20T02:41:33.651" v="4025" actId="1076"/>
          <ac:picMkLst>
            <pc:docMk/>
            <pc:sldMk cId="382358592" sldId="366"/>
            <ac:picMk id="8" creationId="{B6361634-969D-16BA-9B8F-739A4049FA20}"/>
          </ac:picMkLst>
        </pc:picChg>
        <pc:picChg chg="add mod">
          <ac:chgData name="Daesoo Lee" userId="ea35df30-5546-47fa-a9f9-30b0384dc10e" providerId="ADAL" clId="{0B053CE0-6F3D-4F4C-8894-E9E5F939ACD5}" dt="2023-04-20T02:41:33.651" v="4025" actId="1076"/>
          <ac:picMkLst>
            <pc:docMk/>
            <pc:sldMk cId="382358592" sldId="366"/>
            <ac:picMk id="10" creationId="{A7A8AE9B-E6AB-EECC-4E90-8B58D30C088C}"/>
          </ac:picMkLst>
        </pc:picChg>
        <pc:picChg chg="add mod modCrop">
          <ac:chgData name="Daesoo Lee" userId="ea35df30-5546-47fa-a9f9-30b0384dc10e" providerId="ADAL" clId="{0B053CE0-6F3D-4F4C-8894-E9E5F939ACD5}" dt="2023-04-20T02:41:31.027" v="4024" actId="1076"/>
          <ac:picMkLst>
            <pc:docMk/>
            <pc:sldMk cId="382358592" sldId="366"/>
            <ac:picMk id="15" creationId="{561A7F52-2CFF-5C9D-2C06-A8358AB3AA36}"/>
          </ac:picMkLst>
        </pc:picChg>
        <pc:picChg chg="add mod modCrop">
          <ac:chgData name="Daesoo Lee" userId="ea35df30-5546-47fa-a9f9-30b0384dc10e" providerId="ADAL" clId="{0B053CE0-6F3D-4F4C-8894-E9E5F939ACD5}" dt="2023-04-20T02:41:31.027" v="4024" actId="1076"/>
          <ac:picMkLst>
            <pc:docMk/>
            <pc:sldMk cId="382358592" sldId="366"/>
            <ac:picMk id="16" creationId="{BB831B49-AA07-E443-E8F4-464827B80CA8}"/>
          </ac:picMkLst>
        </pc:picChg>
      </pc:sldChg>
      <pc:sldChg chg="new del">
        <pc:chgData name="Daesoo Lee" userId="ea35df30-5546-47fa-a9f9-30b0384dc10e" providerId="ADAL" clId="{0B053CE0-6F3D-4F4C-8894-E9E5F939ACD5}" dt="2023-04-20T01:28:44.631" v="2947" actId="680"/>
        <pc:sldMkLst>
          <pc:docMk/>
          <pc:sldMk cId="1926161423" sldId="366"/>
        </pc:sldMkLst>
      </pc:sldChg>
      <pc:sldChg chg="add del">
        <pc:chgData name="Daesoo Lee" userId="ea35df30-5546-47fa-a9f9-30b0384dc10e" providerId="ADAL" clId="{0B053CE0-6F3D-4F4C-8894-E9E5F939ACD5}" dt="2023-04-20T02:47:39.553" v="4233" actId="47"/>
        <pc:sldMkLst>
          <pc:docMk/>
          <pc:sldMk cId="3923627351" sldId="367"/>
        </pc:sldMkLst>
      </pc:sldChg>
      <pc:sldChg chg="add del">
        <pc:chgData name="Daesoo Lee" userId="ea35df30-5546-47fa-a9f9-30b0384dc10e" providerId="ADAL" clId="{0B053CE0-6F3D-4F4C-8894-E9E5F939ACD5}" dt="2023-04-20T02:47:39.553" v="4233" actId="47"/>
        <pc:sldMkLst>
          <pc:docMk/>
          <pc:sldMk cId="2762297160" sldId="368"/>
        </pc:sldMkLst>
      </pc:sldChg>
      <pc:sldChg chg="add del">
        <pc:chgData name="Daesoo Lee" userId="ea35df30-5546-47fa-a9f9-30b0384dc10e" providerId="ADAL" clId="{0B053CE0-6F3D-4F4C-8894-E9E5F939ACD5}" dt="2023-04-20T02:47:39.553" v="4233" actId="47"/>
        <pc:sldMkLst>
          <pc:docMk/>
          <pc:sldMk cId="1466380510" sldId="369"/>
        </pc:sldMkLst>
      </pc:sldChg>
      <pc:sldChg chg="add del">
        <pc:chgData name="Daesoo Lee" userId="ea35df30-5546-47fa-a9f9-30b0384dc10e" providerId="ADAL" clId="{0B053CE0-6F3D-4F4C-8894-E9E5F939ACD5}" dt="2023-04-20T02:47:39.553" v="4233" actId="47"/>
        <pc:sldMkLst>
          <pc:docMk/>
          <pc:sldMk cId="1323562871" sldId="370"/>
        </pc:sldMkLst>
      </pc:sldChg>
      <pc:sldChg chg="addSp modSp add mod">
        <pc:chgData name="Daesoo Lee" userId="ea35df30-5546-47fa-a9f9-30b0384dc10e" providerId="ADAL" clId="{0B053CE0-6F3D-4F4C-8894-E9E5F939ACD5}" dt="2023-04-20T02:47:08.304" v="4229" actId="404"/>
        <pc:sldMkLst>
          <pc:docMk/>
          <pc:sldMk cId="2090125471" sldId="371"/>
        </pc:sldMkLst>
        <pc:spChg chg="mod">
          <ac:chgData name="Daesoo Lee" userId="ea35df30-5546-47fa-a9f9-30b0384dc10e" providerId="ADAL" clId="{0B053CE0-6F3D-4F4C-8894-E9E5F939ACD5}" dt="2023-04-20T02:46:21.195" v="4136" actId="313"/>
          <ac:spMkLst>
            <pc:docMk/>
            <pc:sldMk cId="2090125471" sldId="371"/>
            <ac:spMk id="3" creationId="{2C9C4A80-2FB7-4D90-9516-E936FFF69091}"/>
          </ac:spMkLst>
        </pc:spChg>
        <pc:spChg chg="mod">
          <ac:chgData name="Daesoo Lee" userId="ea35df30-5546-47fa-a9f9-30b0384dc10e" providerId="ADAL" clId="{0B053CE0-6F3D-4F4C-8894-E9E5F939ACD5}" dt="2023-04-20T02:47:08.304" v="4229" actId="404"/>
          <ac:spMkLst>
            <pc:docMk/>
            <pc:sldMk cId="2090125471" sldId="371"/>
            <ac:spMk id="5" creationId="{314B43FB-9E10-47BF-AF0D-B591DDA3BBE7}"/>
          </ac:spMkLst>
        </pc:spChg>
        <pc:picChg chg="add mod modCrop">
          <ac:chgData name="Daesoo Lee" userId="ea35df30-5546-47fa-a9f9-30b0384dc10e" providerId="ADAL" clId="{0B053CE0-6F3D-4F4C-8894-E9E5F939ACD5}" dt="2023-04-20T02:46:43.771" v="4143" actId="1076"/>
          <ac:picMkLst>
            <pc:docMk/>
            <pc:sldMk cId="2090125471" sldId="371"/>
            <ac:picMk id="7" creationId="{827AB054-D328-99D8-DFC6-765CF51B1AFA}"/>
          </ac:picMkLst>
        </pc:picChg>
        <pc:picChg chg="add mod">
          <ac:chgData name="Daesoo Lee" userId="ea35df30-5546-47fa-a9f9-30b0384dc10e" providerId="ADAL" clId="{0B053CE0-6F3D-4F4C-8894-E9E5F939ACD5}" dt="2023-04-20T02:46:44.697" v="4144" actId="1076"/>
          <ac:picMkLst>
            <pc:docMk/>
            <pc:sldMk cId="2090125471" sldId="371"/>
            <ac:picMk id="8" creationId="{A6D3F9B2-FAE9-40E7-5542-0F79FB65DD2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25:1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24575,'0'33'0,"0"31"0,9 82 0,-6-125 0,1 1 0,1-1 0,1 0 0,1-1 0,0 0 0,2 0 0,0 0 0,12 18 0,18 19 0,38 68 0,-76-125 0,-1 0 0,0 1 0,0-1 0,1 0 0,-1 1 0,0-1 0,0 0 0,0 0 0,1 1 0,-1-1 0,0 1 0,0-1 0,0 0 0,0 1 0,0-1 0,0 0 0,0 1 0,0-1 0,0 0 0,0 1 0,0-1 0,0 1 0,0-1 0,0 0 0,0 1 0,0-1 0,0 0 0,0 1 0,-1-1 0,1 0 0,0 1 0,0-1 0,0 0 0,-1 1 0,1-1 0,0 0 0,0 0 0,-1 1 0,1-1 0,-1 1 0,-19-3 0,-33-17 0,45 16 0,-67-25 0,96 56 0,5 4 0,2-2 0,59 51 0,-86-80 0,1 1 0,-1-1 0,1 0 0,-1 0 0,1 0 0,0 0 0,0 0 0,-1 0 0,1 0 0,0-1 0,0 1 0,0-1 0,0 1 0,0-1 0,0 0 0,-1 1 0,1-1 0,0 0 0,0-1 0,0 1 0,0 0 0,0 0 0,3-2 0,-2 1 0,-1-1 0,1 0 0,-1 1 0,0-1 0,0 0 0,0 0 0,0 0 0,0-1 0,-1 1 0,1 0 0,-1-1 0,1 1 0,-1-1 0,2-3 0,1-9 0,1 1 0,-2 0 0,1-1 0,-2 0 0,1-15 0,0-19 0,-1-1 0,-9-75 0,7 125 0,0 1 0,0-1 0,0 0 0,0 0 0,0 1 0,-1-1 0,1 0 0,0 0 0,0 0 0,0 1 0,0-1 0,-1 0 0,1 0 0,0 0 0,0 0 0,-1 0 0,1 0 0,0 1 0,0-1 0,-1 0 0,1 0 0,0 0 0,0 0 0,-1 0 0,1 0 0,0 0 0,0 0 0,-1 0 0,1 0 0,0 0 0,0 0 0,-1 0 0,1 0 0,0 0 0,0-1 0,-1 1 0,1 0 0,0 0 0,0 0 0,-1 0 0,1 0 0,0-1 0,0 1 0,0 0 0,-1 0 0,1 0 0,0 0 0,0-1 0,0 1 0,0 0 0,0 0 0,-1-1 0,1 1 0,0 0 0,0-1 0,-14 33 0,10-22 0,-18 26-90,17-29 124,0 0 1,0 1 0,1 0-1,0 0 1,-4 13-1,7-18-98,0 0-1,1 0 1,0-1-1,-1 1 1,1 0-1,0 0 1,1 0 0,-1-1-1,0 1 1,1 0-1,0 0 1,-1-1-1,1 1 1,0 0-1,0-1 1,1 1 0,-1-1-1,0 0 1,1 1-1,0-1 1,-1 0-1,4 3 1,9 9-6762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2:08.2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24575,'50'53'0,"-30"-31"0,0-1 0,1 0 0,2-2 0,0 0 0,1-2 0,26 15 0,57 18 0,3-5 0,129 35 0,51 19 0,-18-11 0,-48-17 0,53 11 0,-194-66 0,1-3 0,101 2 0,-177-15 0,284 37 0,-210-30 0,90 3 0,-19 1 0,-79-3 0,-16-1 0,61 17 0,-12-3 0,-100-19 0,-1 0 0,1 0 0,-1 0 0,0 1 0,1 0 0,-1 0 0,0 1 0,-1 0 0,1 0 0,-1 0 0,0 1 0,0-1 0,8 10 0,4 8 0,0 1 0,14 26 0,-5-7 0,5 0 0,-19-26 0,0 0 0,-1 1 0,14 29 0,-16-21 0,12 50 0,-15-50 0,1 0 0,12 28 0,-9-27 0,11 48 0,-15-52 0,0 1 0,1-2 0,16 34 0,-7-21 0,-2 2 0,-1 0 0,11 49 0,-7-23 0,-16-59 0,-1-5 0,-4-14 0,-11-27 0,13 39 0,-27-47 0,27 49 0,0-1 0,0 0 0,-1 1 0,1-1 0,0 1 0,-1 0 0,0 0 0,1 0 0,-1 0 0,0 0 0,0 1 0,0-1 0,0 1 0,-6-2 0,8 3 0,1 0 0,-1 0 0,1 0 0,-1 0 0,1 0 0,0 0 0,-1 0 0,1 0 0,-1 0 0,1 0 0,-1 0 0,1 1 0,-1-1 0,1 0 0,0 0 0,-1 0 0,1 1 0,-1-1 0,1 0 0,0 0 0,-1 1 0,1-1 0,0 0 0,-1 1 0,1-1 0,0 0 0,0 1 0,-1-1 0,1 1 0,0-1 0,0 0 0,0 1 0,-1 0 0,-2 21 0,9 21 0,-3-28 0,1 0 0,0-1 0,1 0 0,1 0 0,8 15 0,-12-25 0,0 0 0,0-1 0,1 1 0,-1 0 0,1-1 0,0 1 0,0-1 0,0 0 0,1 0 0,-1 0 0,1-1 0,-1 1 0,1-1 0,0 0 0,0 0 0,0 0 0,0 0 0,0-1 0,1 0 0,-1 0 0,8 1 0,-11-2 0,0-1 0,0 1 0,0-1 0,0 1 0,-1-1 0,1 1 0,0-1 0,0 0 0,-1 0 0,1 1 0,-1-1 0,1 0 0,0 0 0,-1 0 0,1 1 0,-1-1 0,0 0 0,1 0 0,-1 0 0,0 0 0,0 0 0,1 0 0,-1 0 0,0 0 0,0 0 0,0 0 0,0 0 0,0 0 0,-1-1 0,1-39 0,-1 34 0,1-17 0,1 0 0,1-1 0,1 1 0,11-46 0,-13 67-85,0 0 0,0 0-1,0 1 1,0-1 0,1 1-1,-1-1 1,1 1 0,-1-1-1,1 1 1,0 0 0,0 0-1,0 0 1,0 0 0,0 0-1,4-2 1,4 0-6741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3:42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 1798 24575,'-101'3'0,"53"-1"0,-1-1 0,1-3 0,-65-9 0,70-2 0,0-1 0,1-2 0,1-1 0,-50-30 0,56 29 0,18 9 0,1 0 0,0-1 0,0 0 0,-23-22 0,33 26 0,0 0 0,1 0 0,-1-1 0,2 0 0,-1 0 0,1 0 0,0 0 0,0-1 0,1 0 0,0 0 0,0 0 0,-2-14 0,-3-28 0,1 0 0,3-1 0,2 1 0,5-58 0,-1 94 0,1 0 0,0-1 0,1 1 0,0 0 0,1 0 0,1 1 0,0 0 0,1 0 0,8-13 0,14-15 0,45-50 0,-48 62 0,-2-1 0,42-66 0,-50 69 0,2 1 0,1 1 0,1 1 0,32-31 0,-21 23 0,34-45 0,-49 54 0,2 0 0,0 1 0,1 1 0,2 1 0,0 1 0,46-33 0,292-156 0,-307 180 0,-39 20 0,0 0 0,0 1 0,1 1 0,0 0 0,0 0 0,0 2 0,1 0 0,-1 0 0,1 1 0,0 1 0,15 0 0,391 3 0,-413 0 0,1 0 0,-1 1 0,0-1 0,0 2 0,0-1 0,0 1 0,0 0 0,0 1 0,9 6 0,64 44 0,-81-54 0,6 6 0,1 0 0,-1 0 0,0 0 0,0 1 0,-1-1 0,0 1 0,0 1 0,-1-1 0,0 1 0,0 0 0,4 11 0,1 10 0,10 59 0,0-3 0,-9-53 0,-2 1 0,-1 0 0,-1 1 0,-2 0 0,0 65 0,-5-88 0,-2 1 0,1-1 0,-2 0 0,1 0 0,-2 0 0,1-1 0,-1 1 0,-1-1 0,0 0 0,-14 17 0,2-5 0,-1-1 0,0-1 0,-32 25 0,-274 255 0,247-213 0,61-68 0,0 0 0,2 2 0,0 0 0,1 0 0,-16 37 0,11-28 0,0 0 0,-2-2 0,-1 0 0,-41 39 0,30-39 0,-3-1 0,0-2 0,-71 37 0,105-61 0,2-1-2,-21 12-226,0 0 1,-1-1 0,-1-2 0,0 0 0,-33 8 0,42-15-6599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3:42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24575,'1'36'0,"3"-1"0,9 52 0,-6-48 0,5 65 0,-8-68 0,1-1 0,2 0 0,2-1 0,0 0 0,2 0 0,24 50 0,3 13 0,65 250 0,-76-253 0,-18-65 0,0 0 0,-2 1 0,-1 0 0,4 45 0,-2 35 0,0 87 0,-9-173 0,-1 0 0,-1-1 0,-1 1 0,-1-1 0,-1 0 0,-11 31 0,-17 62 0,6-17 0,16-59 0,-11 73 0,4-17 0,13-56 0,5-33 0,1 1 0,-1-1 0,-1 1 0,1-1 0,-1 0 0,-4 10 0,6-16 0,0-1 0,-1 0 0,1 1 0,0-1 0,0 0 0,0 1 0,-1-1 0,1 1 0,0-1 0,0 0 0,-1 0 0,1 1 0,0-1 0,-1 0 0,1 1 0,0-1 0,-1 0 0,1 0 0,0 0 0,-1 0 0,1 1 0,-1-1 0,1 0 0,0 0 0,-1 0 0,1 0 0,-1 0 0,1 0 0,0 0 0,-1 0 0,1 0 0,-1 0 0,1 0 0,0 0 0,-1-1 0,-14-12 0,-6-23 0,15 19 0,2 0 0,-1-1 0,-2-27 0,-7-27 0,6 54 0,1 17 0,6 3 0,0 0 0,0 0 0,0-1 0,1 1 0,-1 0 0,1 0 0,-1 0 0,1 0 0,-1 0 0,1 0 0,0 0 0,0 0 0,0-1 0,1 5 0,27 224 0,-28-224 0,1 1 0,-1-1 0,1 1 0,1-1 0,-1 0 0,1 0 0,0 1 0,3 5 0,-4-10 0,0-1 0,0 0 0,0 0 0,0 0 0,0 0 0,0 0 0,0 0 0,0-1 0,1 1 0,-1 0 0,0-1 0,0 1 0,1-1 0,-1 1 0,0-1 0,1 1 0,-1-1 0,0 0 0,1 0 0,-1 0 0,0 0 0,1 0 0,-1 0 0,1 0 0,-1-1 0,0 1 0,1 0 0,-1-1 0,0 1 0,0-1 0,1 0 0,-1 1 0,0-1 0,0 0 0,0 0 0,0 0 0,0 0 0,2-2 0,8-6 0,-1 0 0,0-1 0,0 0 0,-1-1 0,11-15 0,15-18 0,-34 43-34,-1 0 0,1 0 0,-1 1 0,1-1 0,-1 0-1,1 0 1,-1 1 0,1-1 0,0 0 0,0 1 0,-1-1 0,1 1 0,0-1-1,0 1 1,-1 0 0,1-1 0,0 1 0,0 0 0,0 0 0,0-1-1,-1 1 1,1 0 0,0 0 0,0 0 0,0 0 0,0 0 0,0 0 0,0 0-1,-1 1 1,1-1 0,0 0 0,0 0 0,0 1 0,0-1 0,-1 1 0,1-1-1,0 1 1,0-1 0,0 1 0,7 9-6792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3:42.4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1400 47 24575,'-8'5'0,"-1"-1"0,1 0 0,-1 0 0,1 0 0,-1-1 0,0-1 0,0 0 0,-14 2 0,1 1 0,-35 5 0,0-2 0,0-3 0,-1-2 0,-57-6 0,-122 9 0,233-6 0,-14 1 0,1 0 0,0 2 0,-1 0 0,1 0 0,0 2 0,0 0 0,1 1 0,0 1 0,-24 13 0,-193 137 0,192-127 0,-44 41 0,72-58 0,0 0 0,1 0 0,0 1 0,1 1 0,0 0 0,-14 28 0,18-25 0,1 0 0,1 0 0,0 1 0,1 0 0,-2 23 0,1 100 0,3-48 0,-10 178 0,26 310 0,-3-498 0,39 144 0,1-1 0,-31 21 0,-17-173 0,5 31 0,2 50 0,-10-50 0,-15 327 0,9-341 0,6 114 0,2-79 0,1-88 0,2-1 0,1 0 0,18 61 0,-11-61 0,2-1 0,1 0 0,33 52 0,-30-54 0,-9-19 0,0 0 0,1-1 0,0 0 0,1-1 0,1 0 0,0-1 0,1-1 0,0 0 0,1-1 0,0 0 0,1-1 0,0-1 0,26 11 0,-6-7 0,1-1 0,0-2 0,1-1 0,0-2 0,58 4 0,-50-8 0,0-1 0,-1-2 0,1-2 0,0-2 0,-1-2 0,0-3 0,0-1 0,66-24 0,240-77 0,-345 109 0,219-44 0,-206 38 0,-1-1 0,0-1 0,0-1 0,-1 0 0,0-1 0,-1 0 0,21-23 0,-34 32 0,3-3 0,1-1 0,-2-1 0,1 1 0,-1-1 0,0 0 0,-1 0 0,0 0 0,4-13 0,22-75 0,-25 77 0,8-28 0,1 4 0,-3-1 0,-1-1 0,-2 0 0,3-72 0,-13-587 0,21 433 0,-1 13 0,0-37 0,-16 34 0,-5-201 0,-1 431 0,-2 1 0,0 0 0,-2 0 0,-2 0 0,0 1 0,-27-50 0,15 31 0,-17-55 0,24 62 0,-2 1 0,-34-61 0,26 56 0,-25-66 0,30 66 0,-1 0 0,-35-53 0,7 14 0,48 81 0,-144-240 0,138 234 0,-1 0 0,0 0 0,0 1 0,-1 0 0,0 1 0,0 0 0,-20-11 0,-80-33 0,16 9 0,92 41 5,-1 0-1,1 0 1,0 0 0,-1 0-1,1 0 1,0 0-1,-1 1 1,1-1 0,-1 0-1,1 1 1,-1 0 0,0-1-1,1 1 1,-1 0-1,1-1 1,-1 1 0,0 0-1,1 0 1,-1 1-1,1-1 1,-1 0 0,0 0-1,1 1 1,-1-1-1,-2 2 1,3 0-92,0 0-1,0 1 1,0-1 0,1 1-1,-1-1 1,1 1 0,-1-1-1,1 1 1,0-1-1,0 1 1,0-1 0,0 1-1,0-1 1,1 1 0,-1-1-1,2 4 1,2 19-6739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3:42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24575,'50'53'0,"-30"-31"0,0-1 0,1 0 0,2-2 0,0 0 0,1-2 0,26 15 0,57 18 0,3-5 0,129 35 0,51 19 0,-18-11 0,-48-17 0,53 11 0,-194-66 0,1-3 0,101 2 0,-177-15 0,284 37 0,-210-30 0,90 3 0,-19 1 0,-79-3 0,-16-1 0,61 17 0,-12-3 0,-100-19 0,-1 0 0,1 0 0,-1 0 0,0 1 0,1 0 0,-1 0 0,0 1 0,-1 0 0,1 0 0,-1 0 0,0 1 0,0-1 0,8 10 0,4 8 0,0 1 0,14 26 0,-5-7 0,5 0 0,-19-26 0,0 0 0,-1 1 0,14 29 0,-16-21 0,12 50 0,-15-50 0,1 0 0,12 28 0,-9-27 0,11 48 0,-15-52 0,0 1 0,1-2 0,16 34 0,-7-21 0,-2 2 0,-1 0 0,11 49 0,-7-23 0,-16-59 0,-1-5 0,-4-14 0,-11-27 0,13 39 0,-27-47 0,27 49 0,0-1 0,0 0 0,-1 1 0,1-1 0,0 1 0,-1 0 0,0 0 0,1 0 0,-1 0 0,0 0 0,0 1 0,0-1 0,0 1 0,-6-2 0,8 3 0,1 0 0,-1 0 0,1 0 0,-1 0 0,1 0 0,0 0 0,-1 0 0,1 0 0,-1 0 0,1 0 0,-1 0 0,1 1 0,-1-1 0,1 0 0,0 0 0,-1 0 0,1 1 0,-1-1 0,1 0 0,0 0 0,-1 1 0,1-1 0,0 0 0,-1 1 0,1-1 0,0 0 0,0 1 0,-1-1 0,1 1 0,0-1 0,0 0 0,0 1 0,-1 0 0,-2 21 0,9 21 0,-3-28 0,1 0 0,0-1 0,1 0 0,1 0 0,8 15 0,-12-25 0,0 0 0,0-1 0,1 1 0,-1 0 0,1-1 0,0 1 0,0-1 0,0 0 0,1 0 0,-1 0 0,1-1 0,-1 1 0,1-1 0,0 0 0,0 0 0,0 0 0,0 0 0,0-1 0,1 0 0,-1 0 0,8 1 0,-11-2 0,0-1 0,0 1 0,0-1 0,0 1 0,-1-1 0,1 1 0,0-1 0,0 0 0,-1 0 0,1 1 0,-1-1 0,1 0 0,0 0 0,-1 0 0,1 1 0,-1-1 0,0 0 0,1 0 0,-1 0 0,0 0 0,0 0 0,1 0 0,-1 0 0,0 0 0,0 0 0,0 0 0,0 0 0,0 0 0,-1-1 0,1-39 0,-1 34 0,1-17 0,1 0 0,1-1 0,1 1 0,11-46 0,-13 67-85,0 0 0,0 0-1,0 1 1,0-1 0,1 1-1,-1-1 1,1 1 0,-1-1-1,1 1 1,0 0 0,0 0-1,0 0 1,0 0 0,0 0-1,4-2 1,4 0-6741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9:20.3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0 757 24575,'59'2'0,"-37"0"0,-1-1 0,1-1 0,-1-1 0,1-1 0,24-5 0,-42 5 0,1 0 0,0 0 0,-1 0 0,0-1 0,1 0 0,-1 0 0,0 0 0,0 0 0,-1 0 0,1-1 0,-1 0 0,0 1 0,0-1 0,0-1 0,4-5 0,3-10 0,-1 0 0,10-28 0,0-1 0,1 2 0,18-67 0,-23 65 0,11-20 0,2 2 0,43-75 0,-68 136 0,1 1 0,0-1 0,0 1 0,0 0 0,0 0 0,1 1 0,0-1 0,0 1 0,0 0 0,0 0 0,1 1 0,8-5 0,-11 7 0,-1 0 0,0 0 0,1 0 0,-1 0 0,1 1 0,-1-1 0,1 1 0,-1-1 0,1 1 0,-1 0 0,1 0 0,0 0 0,-1 0 0,1 1 0,-1-1 0,1 1 0,-1 0 0,1-1 0,-1 1 0,0 0 0,1 0 0,-1 1 0,0-1 0,0 0 0,0 1 0,0 0 0,0-1 0,0 1 0,0 0 0,0 0 0,-1 0 0,1 0 0,1 3 0,24 34 0,-18-27 0,-1 0 0,0 0 0,-1 0 0,0 1 0,-1 0 0,0 0 0,-1 1 0,0-1 0,2 18 0,2 14 0,2-1 0,27 68 0,-29-87 0,18 58 0,-17-49 0,1 0 0,2-1 0,30 58 0,-39-87 0,0 0 0,0 0 0,0 0 0,0-1 0,1 0 0,-1 0 0,1 0 0,0 0 0,0-1 0,0 1 0,0-1 0,0-1 0,1 1 0,-1-1 0,1 0 0,-1 0 0,1 0 0,9-1 0,2 1 0,0-1 0,0-1 0,0 0 0,32-8 0,-7-6-1365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9:26.0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24575,'0'2'0,"0"1"0,0 3 0,0 1 0,0 1 0,0 1 0,0 0 0,2-2 0,0 0 0,0 1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9:24.4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1 781 24575,'4'-3'0,"1"0"0,-1 1 0,1-1 0,0 1 0,0 0 0,0 0 0,0 0 0,0 1 0,0 0 0,1 0 0,-1 0 0,11 0 0,-9 1 0,0 0 0,-1-1 0,1-1 0,0 1 0,-1-1 0,1 0 0,11-5 0,-7-2 0,0 1 0,0-1 0,-1-1 0,0 0 0,-1 0 0,0-1 0,0 0 0,-1-1 0,-1 0 0,8-17 0,7-18 0,21-71 0,-33 89 0,-4 6 0,-1 0 0,3-27 0,-2 8 0,25-109 0,-28 140 0,0 0 0,0 0 0,1 1 0,1-1 0,0 1 0,0 0 0,1 0 0,0 1 0,1 0 0,9-11 0,-15 20 0,-1-1 0,1 1 0,-1-1 0,1 1 0,-1-1 0,1 1 0,0-1 0,-1 1 0,1 0 0,-1 0 0,1-1 0,0 1 0,0 0 0,-1 0 0,1-1 0,0 1 0,-1 0 0,1 0 0,0 0 0,0 0 0,-1 0 0,1 0 0,0 0 0,0 1 0,-1-1 0,1 0 0,0 0 0,-1 0 0,1 1 0,0-1 0,1 1 0,16 23 0,-14-15 0,-1 0 0,1 0 0,-2 0 0,3 14 0,-1-6 0,0-1 0,0 1 0,12 24 0,7 26 0,-4-5 0,-13-42 0,0-1 0,-1 1 0,4 27 0,-6-20 0,2 0 0,1-1 0,1 1 0,2-2 0,22 49 0,-27-65 0,1-1 0,0 0 0,1 0 0,0 0 0,0-1 0,1 0 0,-1 0 0,2 0 0,-1-1 0,1 0 0,0-1 0,0 0 0,0 0 0,13 5 0,-2-3 0,2-1 0,-1 0 0,0-2 0,1 0 0,32 1 0,96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9:27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24575,'0'2'0,"0"1"0,0 2 0,0 2 0,0 1 0,0 1 0,0 0 0,0 2 0,0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44:51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1 470 24575,'1'-6'0,"-1"0"0,1 0 0,1 0 0,-1 0 0,1 1 0,0-1 0,1 1 0,-1-1 0,1 1 0,0 0 0,0 0 0,8-9 0,58-57 0,-37 40 0,-12 11 0,1 1 0,0 0 0,2 2 0,0 1 0,1 1 0,1 0 0,0 2 0,32-12 0,-11 10 0,1 1 0,0 3 0,94-11 0,-114 18 0,43-13 0,-33 8 0,-14 5 0,2 1 0,-1 2 0,0 0 0,38 4 0,6 0 0,334 8 0,-398-11 12,-1 1 0,0-1 0,0 0 0,0 0 0,0 0 0,0-1 0,0 1 0,0 0 0,6-3 0,-9 2-58,1 0-1,-1 1 1,1-1-1,-1 0 1,0 0 0,0 0-1,1 0 1,-1 0-1,0 0 1,0 0 0,0 0-1,0 0 1,0 0-1,0 0 1,-1 0-1,1 0 1,0 0 0,0 0-1,-1 0 1,1 0-1,0 1 1,-1-1 0,1 0-1,-1 0 1,1 0-1,-1 0 1,0 1 0,1-1-1,-1 0 1,0 1-1,-1-2 1,-5-9-6780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25:38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1 672 24575,'140'-9'0,"-116"7"0,0 0 0,0-2 0,0 0 0,-1-2 0,26-9 0,-36 10 0,-1 0 0,0-1 0,0 0 0,-1-1 0,1 0 0,-2-1 0,1 0 0,-1-1 0,0 0 0,14-18 0,62-76 0,-44 55 0,48-72 0,-67 84 0,2 2 0,0 1 0,3 1 0,0 2 0,47-39 0,-72 66 0,1 0 0,0 0 0,-1 1 0,1-1 0,1 1 0,-1 0 0,0 0 0,0 0 0,1 1 0,-1 0 0,1-1 0,-1 2 0,6-2 0,-7 3 0,0-1 0,-1 1 0,1-1 0,0 1 0,-1 0 0,1 0 0,0 0 0,-1 0 0,1 0 0,-1 1 0,0-1 0,1 1 0,-1 0 0,0 0 0,0 0 0,0 0 0,0 0 0,0 0 0,-1 0 0,1 0 0,2 6 0,107 161 0,16 14 0,-60-93 0,-58-77 0,2 0 0,0 0 0,0-1 0,2-1 0,-1 0 0,1 0 0,1-1 0,0-1 0,0 0 0,0-1 0,31 12 0,-23-14 0,1-1 0,-1-1 0,1-1 0,0-1 0,0-1 0,0-1 0,0-1 0,0 0 0,-1-2 0,30-8 0,-39 7-11,-3 0 95,-16 11-1522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44:52.5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24575,'14'11'0,"0"0"0,1-1 0,28 15 0,11 7 0,-52-31 0,0 0 0,0 1 0,1-1 0,-1 1 0,0 0 0,0-1 0,0 1 0,0 0 0,-1 0 0,1 0 0,0 0 0,-1 1 0,0-1 0,1 0 0,-1 1 0,0-1 0,0 1 0,0-1 0,-1 1 0,1-1 0,-1 1 0,1 0 0,-1-1 0,0 1 0,0 0 0,0-1 0,0 1 0,0 0 0,-1-1 0,1 1 0,-1-1 0,0 1 0,0 0 0,0-1 0,0 0 0,-2 5 0,-2 5 0,-1 0 0,0 0 0,-1-1 0,0 0 0,0 0 0,-10 10 0,5-6 0,-10 20-1365,17-24-5461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45:07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0 433 24575,'1'-2'0,"-1"1"0,1-1 0,0 0 0,0 1 0,-1-1 0,1 1 0,0-1 0,0 1 0,0-1 0,1 1 0,-1-1 0,0 1 0,1 0 0,-1 0 0,0 0 0,3-2 0,28-17 0,-31 19 0,259-131 0,-209 106 0,1 2 0,2 3 0,0 2 0,1 2 0,0 3 0,85-11 0,30-2 0,-144 24 0,0 1 0,0 1 0,0 2 0,47 7 0,-14-2 0,-49-4 0,-1 0 0,1 0 0,-1 1 0,0 0 0,0 1 0,0 0 0,13 8 0,-12-6 0,0-1 0,1 0 0,0 0 0,16 3 0,-27-7 0,1-1 0,0 0 0,-1 0 0,1 1 0,0-1 0,0 0 0,-1 0 0,1 0 0,0 0 0,-1 0 0,1 0 0,0 0 0,0 0 0,-1 0 0,1 0 0,0 0 0,-1-1 0,1 1 0,0 0 0,-1 0 0,1-1 0,0 1 0,-1 0 0,1-1 0,0 1 0,-1-1 0,1 1 0,-1-1 0,1 1 0,-1-1 0,1 1 0,-1-1 0,1 1 0,-1-1 0,1-1 0,-1 0 0,0 0 0,0-1 0,0 1 0,0 0 0,0 0 0,0-1 0,-1 1 0,1 0 0,-1 0 0,1 0 0,-3-4 0,-1-3 0,0 0 0,-1 0 0,0 1 0,-11-15 0,-35-31 0,133 105 0,-54-31 0,0-2 0,60 29 0,-87-47 0,-1 0 0,1 0 0,-1 0 0,1 0 0,-1 0 0,1 0 0,-1 0 0,1 1 0,-1-1 0,1 0 0,-1 0 0,1 0 0,-1 1 0,1-1 0,-1 0 0,1 1 0,-1-1 0,0 0 0,1 1 0,-1-1 0,0 0 0,1 1 0,-1-1 0,0 1 0,1-1 0,-1 1 0,0-1 0,0 1 0,0-1 0,1 1 0,-1-1 0,0 1 0,0-1 0,0 1 0,0-1 0,0 1 0,0-1 0,0 1 0,0-1 0,0 1 0,0-1 0,0 1 0,0-1 0,-1 1 0,1-1 0,0 1 0,-1 0 0,-24 17 0,1-2 0,-11 23 0,28-30 0,0 0 0,-1 0 0,0-1 0,-1 0 0,-10 8 0,18-16 0,1 0 0,0 1 0,0-1 0,0 0 0,-1 0 0,1 0 0,0 0 0,0 1 0,0-1 0,-1 0 0,1 0 0,0 0 0,0 0 0,-1 0 0,1 0 0,0 0 0,0 0 0,-1 1 0,1-1 0,0 0 0,0 0 0,-1 0 0,1 0 0,0 0 0,-1 0 0,1 0 0,0-1 0,0 1 0,-1 0 0,1 0 0,0 0 0,0 0 0,-1 0 0,1 0 0,0 0 0,0-1 0,0 1 0,-1 0 0,1 0 0,0-1 0,0-12 0,13-27 0,-10 32 0,-1 3 0,0 0 0,0 0 0,0 0 0,0 0 0,1 0 0,0 1 0,0-1 0,0 1 0,1 0 0,-1 0 0,1 0 0,0 1 0,0-1 0,1 1 0,8-6 0,-2-5-1365,-8 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22:37:2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230 942 24575,'-23'-23'0,"1"-1"0,1-1 0,1-1 0,1-1 0,2-1 0,0 0 0,2-1 0,1-1 0,2 0 0,1-1 0,-9-39 0,12 29 0,3-1 0,0-69 0,4 93 0,2 0 0,0 1 0,2-1 0,-1 1 0,2 0 0,10-31 0,-8 33 0,0 0 0,1 0 0,16-25 0,4-10 0,-22 40 0,-1 0 0,1 0 0,1 1 0,0 0 0,12-14 0,-10 14-1365,-1 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30:00.3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6269 0 24575,'-30'0'0,"-13"0"0,-14 0 0,13 0 0,-18 0 0,16 0 0,-9 0 0,6 0 0,8 0 0,10 0 0,13 0 0,-43 9 0,37-2 0,-23 3 0,-4 1 0,-1 4 0,-2-2 0,-1 1 0,-3 2 0,-12 5 0,37-14 0,-34 13 0,35-12 0,-35 12 0,43-8 0,-7-5 0,15 1 0,-5-7 0,-3 9 0,-1-3 0,-5 5 0,4 3 0,2-3 0,4-3 0,6 0 0,-1-3 0,-1 4 0,-20 10 0,16-12 0,-26 15 0,26-15 0,-22 9 0,18-6 0,-21 10 0,20-8 0,-30 17 0,34-18 0,-27 9 0,36-12 0,-31 12 0,15-8 0,-10 7 0,7-8 0,9-1 0,0 0 0,6-5 0,-34 11 0,27-9 0,-38 15 0,42-11 0,-5 2 0,9-4 0,5-5 0,-4 0 0,6-5 0,0 3 0,-6 3 0,5-2 0,-16 6 0,14-5 0,-22 7 0,15-2 0,-13 2 0,9-5 0,-8 6 0,12-11 0,-8 11 0,17-12 0,-18 9 0,10-9 0,-8 5 0,4-1 0,-26 5 0,16 1 0,-31 5 0,30-10 0,-21 10 0,24-13 0,-9 7 0,28-10 0,-6 0 0,7 3 0,-9-2 0,1 3 0,-13 2 0,6-4 0,-7 8 0,9-8 0,-20 8 0,14-4 0,-8 0 0,22-1 0,-1-5 0,5 0 0,-33 5 0,21-4 0,-32 9 0,21-9 0,-1 4 0,4-5 0,3 0 0,4 0 0,-7 0 0,13 0 0,-8 0 0,15 0 0,-10 0 0,3 5 0,-5-4 0,0 4 0,-10-5 0,7 0 0,-7 0 0,15 4 0,-11-3 0,16 3 0,-14-4 0,16 0 0,-3 0 0,5 0 0,-17 0 0,7 0 0,-18 0 0,18 0 0,0 0 0,9 0 0,-7 0 0,-1 0 0,-1 0 0,-2 0 0,3 0 0,-5 0 0,-14 0 0,10 0 0,-4 0 0,10 0 0,10 0 0,-5 0 0,-2 0 0,1 0 0,-2 0 0,-3 0 0,1 0 0,-3 0 0,-17 0 0,20 0 0,-14 0 0,24 0 0,-5 0 0,0 0 0,-29 6 0,7-5 0,-16 10 0,14-10 0,5 4 0,1-5 0,3 0 0,15 0 0,2 0 0,5 0 0,-1 0 0,-5 0 0,-16 0 0,5 0 0,-5 0 0,9 0 0,11 0 0,-11 0 0,3 0 0,1 0 0,-5 0 0,12 0 0,-37 0 0,24 0 0,-52 0 0,46 0 0,-24 0 0,30 0 0,3 0 0,6 0 0,-4 0 0,7 0 0,-14 0 0,9 0 0,-14 0 0,5 0 0,-23 0 0,21 0 0,-18 0 0,22 0 0,3 0 0,6 0 0,5 0 0,-5 0 0,0 0 0,-7 0 0,1 0 0,3 0 0,-11 0 0,16-4 0,-11 3 0,15-6 0,0 6 0,4-6 0,-3 6 0,2-3 0,-7 0 0,2 0 0,-2-1 0,3 1 0,-4 0 0,4-1 0,-20-4 0,17 0 0,-19 3 0,15-3 0,-14-1 0,12 3 0,-5-6 0,15 12 0,-5-7 0,4 7 0,-8-6 0,8 2 0,-3 1 0,4-3 0,0 6 0,0-6 0,0 6 0,-1-7 0,1 4 0,-1-1 0,1-2 0,0 3 0,1-6 0,0 2 0,-7-4 0,4 3 0,-11-7 0,-3-3 0,6-2 0,-4 7 0,17 9 0,1 9 0,4 3 0,0 1 0,0 0 0,4 0 0,0 4 0,4-3 0,-3 3 0,-2-4 0,1 1 0,-3 0 0,7-1 0,-7 0 0,2 1 0,1 2 0,-3-2 0,3 4 0,-4-6 0,0 1 0,0 0 0,0 0 0,0 0 0,0 0 0,0 0 0,0 1 0,0-1 0,0 1 0,0-1 0,0 1 0,0-1 0,0 0 0,0-7 0,0-17 0,0 5 0,0-11 0,-4 3 0,3 8 0,-3-13 0,4 14 0,-5-11 0,4 11 0,-9-21 0,9 18 0,-8-21 0,8 23 0,-3-8 0,4 11 0,0-5 0,0 3 0,0-6 0,0 7 0,3 0 0,1 6 0,4 3 0,0 0 0,1 0 0,3 0 0,-2 0 0,36 0 0,-23 0 0,36 0 0,-35 0 0,0 0 0,-3 5 0,-7-4 0,1 8 0,1-4 0,-6-1 0,2 4 0,-3-7 0,-1 7 0,1-7 0,3 6 0,-2-6 0,6 10 0,-7-9 0,4 6 0,-9-4 0,3 0 0,-6 3 0,2 0 0,-3-3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30:12.6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9051 1290 24575,'-20'0'0,"-9"0"0,-32 0 0,22 0 0,-20 0 0,29 0 0,12 0 0,-5 0 0,9 0 0,-2 0 0,-15-6 0,-19-1 0,-6-1 0,-35-4 0,22 11 0,-3-11 0,10 10 0,0-4 0,15 6 0,-10 0 0,32-5 0,-33 4 0,29-9 0,-22 9 0,21-4 0,5 5 0,-13 0 0,-15 0 0,7 0 0,-24 0 0,27 0 0,-8 0 0,10 0 0,-36 0 0,27 0 0,-19 0 0,30 0 0,15 0 0,-15 0 0,-21 0 0,20 0 0,-27 0 0,43 0 0,-15 0 0,15 0 0,-51 0 0,34 0 0,-16 0 0,-3 0 0,-1 0 0,-32 0 0,28 0 0,-28 7 0,32-5 0,-30 5 0,47-7 0,1 0 0,5 0 0,13 0 0,-14 0 0,-13 0 0,6 0 0,-14 0 0,27 0 0,-6 0 0,15 0 0,-25 0 0,14 0 0,-34 0 0,24 0 0,-14 0 0,26 0 0,-15 0 0,13 0 0,-12 0 0,16 0 0,5 0 0,3 0 0,-19-5 0,7 4 0,-9-4 0,13 0 0,1 3 0,6-3 0,-35 0 0,30 4 0,-30-10 0,35 10 0,-7-5 0,1 6 0,-3-6 0,-8 4 0,-36-10 0,27 10 0,-27-10 0,36 11 0,0-5 0,1 0 0,-29 4 0,21-10 0,-21 11 0,28-12 0,9 12 0,-7-5 0,-22 0 0,13 4 0,-21-10 0,29 11 0,-11-11 0,16 10 0,-24-10 0,32 11 0,-23-10 0,17 9 0,-1-3 0,3 0 0,-11 4 0,15-9 0,-9 9 0,16-4 0,9 5 0,-3 0 0,-29-5 0,20 4 0,-54-4 0,40 5 0,-22 0 0,18 0 0,-36 0 0,35 0 0,-25 0 0,37 0 0,5 0 0,-13 0 0,-33-5 0,20 4 0,-39-12 0,47 12 0,-37-13 0,21 13 0,-23-11 0,28 10 0,-7-10 0,26 11 0,-13-11 0,23 10 0,-33-10 0,20 10 0,-14-9 0,21 10 0,1-4 0,-3 5 0,-36-6 0,11 5 0,-14-5 0,10 6 0,8 0 0,-23 0 0,3-4 0,-3-1 0,-21-4 0,22 5 0,5-2 0,6-8 0,11 6 0,3-7 0,-27-11 0,28 10 0,-27-16 0,26 16 0,8-10 0,-9 9 0,-17-24 0,21 16 0,-30-18 0,-4 1 0,30 18 0,-16-10 0,46 23 0,-1 0 0,1 0 0,6 1 0,-5-1 0,11 2 0,-11 3 0,11-2 0,-5 3 0,7-3 0,-1-1 0,0 4 0,1-3 0,3 4 0,-2-1 0,6-2 0,-6 3 0,7-4 0,-7 0 0,2 3 0,1-2 0,-4 2 0,7-3 0,-6-1 0,2-4 0,0 4 0,-3-7 0,3 6 0,1-3 0,-4 9 0,7-8 0,-7 10 0,7-9 0,-6 6 0,6-3 0,-2 0 0,-6-15 0,3 11 0,-7-10 0,8 13 0,-3 0 0,7 1 0,-6-4 0,6 3 0,-2-2 0,3 9 0,0 11 0,0 0 0,0 15 0,0-10 0,0 3 0,0-4 0,0-5 0,0 1 0,0-1 0,0 1 0,0-1 0,0 1 0,0 3 0,0-2 0,0 2 0,0-3 0,0 3 0,0-3 0,0 3 0,0-4 0,0 1 0,0-1 0,0 4 0,0-3 0,0 4 0,0-12 0,0-15 0,0-17 0,0-3 0,0-2 0,0 20 0,0-5 0,0 11 0,0-5 0,-4 7 0,4 0 0,-4 1 0,4 0 0,0 0 0,0 0 0,0-1 0,0 0 0,0-1 0,0 1 0,0-1 0,0 1 0,0-5 0,0 3 0,0-2 0,0 4 0,0 0 0,0 0 0,3 4 0,2 1 0,2 3 0,8 0 0,9 0 0,19 0 0,6 0 0,3 0 0,13 0 0,25 0 0,-51 0 0,-15 0 0,4 4 0,-12 0 0,0 1 0,-7 3 0,3-7 0,-7 6 0,-2-3 0,-3 3 0,-3-3 0,-5 3 0,-1-3 0,-3 1 0,4-1 0,3 0 0,-3-3 0,4 3 0,-5-4 0,0 3 0,-9-2 0,0 3 0,-5 0 0,1-3 0,8 3 0,-1-4 0,6 3 0,1-2 0,-5 7 0,0-3 0,-4 3 0,3-3 0,2-1 0,4-4 0,-1 0 0,1 0 0,-7 0 0,5 0 0,-11 0 0,-5 0 0,1 0 0,-11 0 0,13 0 0,3 0 0,9-4 0,3-1 0,4 0 0,-1 1 0,1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30:21.5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12074 3259 24575,'-37'0'0,"-25"-4"0,-10-2 0,16 5 0,-3-1-3277,-12-5 0,-7-4 0,7 2 2532,10 3 0,2 0 745,-16-7 0,-2-3 1073,12 3 0,5 0-1073,-33 0 1810,0-9-1810,61 21 0,7-5 0,11 6 6497,-48-5-6497,3-5 0,-26 6 0,-11 1 0,16-1 0,-3 0-626,15 3 0,-3 2 0,0-1 626,4 0 0,0 0 0,-4 0 0,-24-2 0,-7-1 0,6 1-1959,22 1 1,4 1 0,-2-1 1958,-14-1 0,-3 0 0,8-1 0,6-2 0,10 0 0,-20 3 0,4-13 0,9 8 0,16 0 1837,-7-4-1837,11 9 6784,11-4-6784,1 0 0,-27-2 0,-5-1 0,-17-1 0,4 0 0,-3-1 0,30 5 0,6 1 0,-27-4 0,-10-7 0,17 9 0,14-1 0,-21-4 0,25 10 0,-11-13 0,-27 4 0,20 2 0,-10-1 0,6 0 0,11-1 0,-2 0-847,-4 2 1,-13 1 0,1-1 0,12 0 846,4-1 0,3-1 0,-11-2 0,-8-3 0,4 2-139,-8 0 0,1 0 139,17-2 0,-2-1 0,5 2 0,2 3 0,4 2 0,-9-3 0,7 1 0,14-2 0,-3 5 0,35 4 3329,-33-5-3329,7 8 334,-32-8-334,10 10 0,-1-7 0,-12 5 0,8-2 0,0 1 0,-26 3 0,31 0 0,3 0 0,0 0 0,7 0 0,-11-7 0,11 5 0,-8-5 0,19 0 0,-19 6 0,18-11 0,-17 10 0,17-4 0,-7 0 0,-29 0 0,30-8 0,-15 8 0,36-5 0,13 10 0,-1-8 0,-17-1 0,14-1 0,-53-6 0,33 4 0,-40-3 0,26 8 0,-23-7 0,9 6 0,1-8 0,5 9 0,1-10 0,5 8 0,-3-9 0,18 5 0,-47-19 0,36 15 0,2 1 0,1 0 0,6 3 0,-19-2 0,18 2 0,-43-19 0,45 16 0,-5-1 0,1-1 0,9-1 0,-22-2 0,7-6 0,-20-2 0,14 5 0,-30-21 0,51 29 0,-20-21 0,32 20 0,-33-18 0,29 10 0,-30-4 0,35 13 0,-7 5 0,15 2 0,-12-8 0,19 7 0,-18-3 0,15 5 0,-5 4 0,-12-7 0,-25-22 0,6 14 0,-31-28 0,44 33 0,1-7 0,13 11 0,-9-8 0,4 6 0,-5-12 0,10 12 0,-4-10 0,0 5 0,-50-33 0,34 20 0,-36-20 0,36 24 0,-10-10 0,16 9 0,-33-28 0,30 26 0,-14-15 0,13 25 0,15-2 0,-15 2 0,-22-27 0,13 20 0,-12-19 0,29 28 0,9 1 0,0 1 0,-8-8 0,5 9 0,2-7 0,2 6 0,11 6 0,-11-11 0,-4-4 0,7 7 0,-6-6 0,9 14 0,4-5 0,-10 3 0,-5-18 0,6 10 0,-9-6 0,17 11 0,-9 4 0,11 2 0,-18-9 0,16 7 0,-14-6 0,16 8 0,-3 0 0,5 1 0,-1-1 0,0 0 0,1 1 0,-2-7 0,-3 1 0,1-8 0,0 8 0,2 0 0,-9-15 0,8 16 0,-7-16 0,8 14 0,1 5 0,3-4 0,-6-3 0,10 7 0,-9-6 0,10 8 0,-3 0 0,0 4 0,3-2 0,-5 5 0,2-3 0,-3 7 0,3 8 0,1-2 0,-2 12 0,4-5 0,-4 6 0,5-6 0,0 9 0,0-14 0,0 7 0,0-9 0,0-1 0,0 1 0,0-1 0,0-1 0,0 0 0,0-1 0,0 2 0,0-1 0,0 0 0,0 1 0,3-4 0,1-1 0,2-3 0,1-3 0,-3-8 0,3 2 0,-6-6 0,3 7 0,0-7 0,-2 5 0,3-5 0,-5 7 0,0-1 0,0 0 0,0-3 0,3 2 0,-2-2 0,3 3 0,0 0 0,1 1 0,-1 0 0,4-1 0,-7 1 0,6 4 0,-6-3 0,6 2 0,-6-3 0,6 3 0,-6-2 0,3 3 0,-4-3 0,4 3 0,-3-1 0,3 1 0,-4-7 0,0 3 0,2 1 0,9 4 0,4 3 0,1 0 0,5 0 0,-11 0 0,11 0 0,-11 0 0,4 0 0,-1 3 0,-4-2 0,3 7 0,-7-4 0,3 1 0,-4 1 0,4-2 0,-1 4 0,1-4 0,-4 2 0,3-5 0,-6 6 0,3-4 0,-4 7 0,0-2 0,0 2 0,0-3 0,-4-3 0,0 3 0,-5-6 0,5 6 0,-4-6 0,3 3 0,-4-4 0,1 4 0,-1-3 0,1 3 0,-1-4 0,0 0 0,-7 0 0,5 0 0,-5 0 0,7 0 0,1 0 0,-1 0 0,1 0 0,0 0 0,0 0 0,0 0 0,4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06:05:1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24575,'1'6'0,"1"-1"0,0 1 0,1-1 0,0 0 0,0 0 0,0 0 0,0 0 0,1 0 0,6 6 0,4 8 0,4 6 0,2-1 0,0-1 0,1 0 0,37 29 0,107 65 0,-145-105 0,0-1 0,1-1 0,0-1 0,1-1 0,0-1 0,0 0 0,0-2 0,35 3 0,14-2 0,99-6 0,-101-2 0,-14-2 0,0-2 0,0-3 0,92-28 0,-77 18 0,98-13 0,609 5 0,-604 27 0,-156 2 0,0 1 0,0 0 0,-1 1 0,1 0 0,-1 2 0,0 0 0,0 1 0,-1 0 0,0 1 0,0 1 0,-1 1 0,22 17 0,-33-23 0,0-1 0,0 1 0,0-1 0,0 1 0,0 0 0,-1 0 0,0 0 0,0 1 0,0-1 0,0 0 0,-1 1 0,0-1 0,1 1 0,-1 8 0,0 2 0,-1 0 0,0 1 0,-3 16 0,-1 22 0,4-54 0,0 1 0,0-1 0,0 1 0,0-1 0,0 0 0,0 1 0,0-1 0,0 1 0,0-1 0,0 0 0,0 1 0,1-1 0,-1 1 0,0-1 0,0 0 0,0 1 0,1-1 0,-1 0 0,0 1 0,0-1 0,1 0 0,-1 1 0,0-1 0,0 0 0,1 0 0,-1 1 0,0-1 0,1 0 0,-1 0 0,1 0 0,-1 1 0,0-1 0,1 0 0,-1 0 0,0 0 0,1 0 0,-1 0 0,1 0 0,-1 0 0,1 0 0,21-8 0,18-23 0,-39 30 0,118-120 0,-86 84 0,3 1 0,51-42 0,-81 74 0,0 1 0,1-1 0,0 1 0,-1 0 0,1 1 0,0 0 0,0 0 0,0 0 0,1 1 0,12-1 0,80 4 0,-54 0 0,313-3 0,127 4 0,-206 23 0,111 1 0,-232-14 0,0 0 0,310-14 0,-464 1-5,1 0 1,-1-1-1,1 1 0,-1-1 0,1 0 1,-1-1-1,1 1 0,-1-1 0,0 0 1,0 0-1,0-1 0,0 0 0,0 1 1,-1-2-1,1 1 0,6-6 0,-6 2 25,1 0 0,-1 1 0,0-1 0,-1-1 0,0 1 0,0-1 0,0 0 0,-1 0 0,4-15 0,-1-10-312,-1 0-1,-1-1 0,-2 1 1,-3-44-1,1 76 272,-1-25-6805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1:42:36.8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1043 135 24575,'1'0'0,"0"0"0,0 0 0,-1-1 0,1 1 0,0-1 0,0 1 0,0 0 0,-1-1 0,1 1 0,0-1 0,-1 0 0,1 1 0,0-1 0,-1 0 0,1 1 0,-1-1 0,1 0 0,-1 1 0,1-1 0,-1 0 0,0 0 0,1 0 0,-1 0 0,0 1 0,1-1 0,-1 0 0,0 0 0,0 0 0,0 0 0,0 0 0,0 0 0,0 0 0,0 1 0,0-1 0,-1-2 0,1 1 0,0-1 0,0 1 0,-1 0 0,1-1 0,-1 1 0,1 0 0,-1-1 0,0 1 0,0 0 0,0 0 0,0 0 0,0 0 0,-2-2 0,-9-5 0,0 0 0,-1 1 0,0 0 0,-1 2 0,0-1 0,0 2 0,0 0 0,0 0 0,-1 1 0,0 1 0,0 1 0,-26-2 0,19 3 0,1 1 0,0 1 0,-1 1 0,1 1 0,0 0 0,0 2 0,0 0 0,-30 13 0,29-8 0,0 0 0,0 1 0,2 0 0,-1 2 0,2 1 0,-1 0 0,2 2 0,0 0 0,1 1 0,1 0 0,0 2 0,-25 38 0,41-56 0,0 0 0,-1 1 0,1-1 0,-1 0 0,1 0 0,-1 0 0,0 0 0,1 0 0,-1 0 0,0 0 0,0 0 0,0 0 0,0-1 0,0 1 0,0 0 0,0-1 0,0 1 0,0 0 0,0-1 0,0 1 0,0-1 0,0 1 0,-1-1 0,1 0 0,-2 1 0,2-2 0,0 0 0,0 0 0,0 1 0,0-1 0,0 0 0,0 0 0,0 0 0,0 0 0,1 0 0,-1 0 0,0 0 0,1 0 0,-1-1 0,0 1 0,1 0 0,-1 0 0,1-1 0,-1-1 0,-2-12 0,0 0 0,-1-27 0,3-77 0,1 119 0,0 0 0,0-1 0,-1 1 0,1 0 0,0 0 0,0 0 0,0-1 0,0 1 0,0 0 0,0 0 0,-1-1 0,1 1 0,0 0 0,0 0 0,0 0 0,0 0 0,-1 0 0,1-1 0,0 1 0,0 0 0,0 0 0,-1 0 0,1 0 0,0 0 0,0 0 0,-1 0 0,1 0 0,0 0 0,0 0 0,-1 0 0,1 0 0,0 0 0,0 0 0,-1 0 0,1 0 0,0 0 0,0 0 0,-1 0 0,1 0 0,0 0 0,0 0 0,0 0 0,-1 0 0,1 0 0,0 1 0,0-1 0,0 0 0,-1 0 0,1 0 0,0 0 0,0 1 0,0-1 0,0 0 0,-1 0 0,1 1 0,-16 12 0,14-10 0,-27 24 0,-193 195 0,205-193 0,17-29 0,0 1 0,0 0 0,0 0 0,0 0 0,0 0 0,0 0 0,0 0 0,0 0 0,0-1 0,0 1 0,0 0 0,1 0 0,-1 0 0,0 0 0,1-1 0,-1 1 0,1 0 0,-1 0 0,1 0 0,-1-1 0,1 2 0,3 0 0,0 1 0,-1-1 0,1 0 0,0 0 0,0-1 0,0 1 0,1-1 0,-1 0 0,0 0 0,0 0 0,6 0 0,48 6 0,0-3 0,0-2 0,82-9 0,-139 7 0,0 0 0,0 0 0,-1 0 0,1 0 0,0 0 0,-1 0 0,1 0 0,0 0 0,0 0 0,-1-1 0,1 1 0,0 0 0,-1 0 0,1-1 0,0 1 0,-1-1 0,1 1 0,-1 0 0,1-1 0,0 1 0,-1-1 0,1 1 0,-1-1 0,0 0 0,1 1 0,-1-1 0,1 1 0,-1-1 0,0 0 0,1 0 0,-1-1 0,0 1 0,-1-1 0,1 1 0,0-1 0,-1 1 0,1-1 0,-1 1 0,1 0 0,-1-1 0,0 1 0,0 0 0,1-1 0,-1 1 0,-2-1 0,-47-47 0,38 38 0,10 9-76,1 1 8,-1 0 0,0-1 0,1 1 0,-1-1 0,1 0 1,-1 1-1,1-1 0,0 0 0,0 0 0,0 0 1,0 0-1,0 0 0,0 0 0,0 0 0,1 0 0,-1 0 1,1 0-1,-1-4 0,3-6-6758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1:40:10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1043 135 24575,'1'0'0,"0"0"0,0 0 0,-1-1 0,1 1 0,0-1 0,0 1 0,0 0 0,-1-1 0,1 1 0,0-1 0,-1 0 0,1 1 0,0-1 0,-1 0 0,1 1 0,-1-1 0,1 0 0,-1 1 0,1-1 0,-1 0 0,0 0 0,1 0 0,-1 0 0,0 1 0,1-1 0,-1 0 0,0 0 0,0 0 0,0 0 0,0 0 0,0 0 0,0 0 0,0 1 0,0-1 0,-1-2 0,1 1 0,0-1 0,0 1 0,-1 0 0,1-1 0,-1 1 0,1 0 0,-1-1 0,0 1 0,0 0 0,0 0 0,0 0 0,0 0 0,-2-2 0,-9-5 0,0 0 0,-1 1 0,0 0 0,-1 2 0,0-1 0,0 2 0,0 0 0,0 0 0,-1 1 0,0 1 0,0 1 0,-26-2 0,19 3 0,1 1 0,0 1 0,-1 1 0,1 1 0,0 0 0,0 2 0,0 0 0,-30 13 0,29-8 0,0 0 0,0 1 0,2 0 0,-1 2 0,2 1 0,-1 0 0,2 2 0,0 0 0,1 1 0,1 0 0,0 2 0,-25 38 0,41-56 0,0 0 0,-1 1 0,1-1 0,-1 0 0,1 0 0,-1 0 0,0 0 0,1 0 0,-1 0 0,0 0 0,0 0 0,0 0 0,0-1 0,0 1 0,0 0 0,0-1 0,0 1 0,0 0 0,0-1 0,0 1 0,0-1 0,0 1 0,-1-1 0,1 0 0,-2 1 0,2-2 0,0 0 0,0 0 0,0 1 0,0-1 0,0 0 0,0 0 0,0 0 0,0 0 0,1 0 0,-1 0 0,0 0 0,1 0 0,-1-1 0,0 1 0,1 0 0,-1 0 0,1-1 0,-1-1 0,-2-12 0,0 0 0,-1-27 0,3-77 0,1 119 0,0 0 0,0-1 0,-1 1 0,1 0 0,0 0 0,0 0 0,0-1 0,0 1 0,0 0 0,0 0 0,-1-1 0,1 1 0,0 0 0,0 0 0,0 0 0,0 0 0,-1 0 0,1-1 0,0 1 0,0 0 0,0 0 0,-1 0 0,1 0 0,0 0 0,0 0 0,-1 0 0,1 0 0,0 0 0,0 0 0,-1 0 0,1 0 0,0 0 0,0 0 0,-1 0 0,1 0 0,0 0 0,0 0 0,-1 0 0,1 0 0,0 0 0,0 0 0,0 0 0,-1 0 0,1 0 0,0 1 0,0-1 0,0 0 0,-1 0 0,1 0 0,0 0 0,0 1 0,0-1 0,0 0 0,-1 0 0,1 1 0,-16 12 0,14-10 0,-27 24 0,-193 195 0,205-193 0,17-29 0,0 1 0,0 0 0,0 0 0,0 0 0,0 0 0,0 0 0,0 0 0,0 0 0,0-1 0,0 1 0,0 0 0,1 0 0,-1 0 0,0 0 0,1-1 0,-1 1 0,1 0 0,-1 0 0,1 0 0,-1-1 0,1 2 0,3 0 0,0 1 0,-1-1 0,1 0 0,0 0 0,0-1 0,0 1 0,1-1 0,-1 0 0,0 0 0,0 0 0,6 0 0,48 6 0,0-3 0,0-2 0,82-9 0,-139 7 0,0 0 0,0 0 0,-1 0 0,1 0 0,0 0 0,-1 0 0,1 0 0,0 0 0,0 0 0,-1-1 0,1 1 0,0 0 0,-1 0 0,1-1 0,0 1 0,-1-1 0,1 1 0,-1 0 0,1-1 0,0 1 0,-1-1 0,1 1 0,-1-1 0,0 0 0,1 1 0,-1-1 0,1 1 0,-1-1 0,0 0 0,1 0 0,-1-1 0,0 1 0,-1-1 0,1 1 0,0-1 0,-1 1 0,1-1 0,-1 1 0,1 0 0,-1-1 0,0 1 0,0 0 0,1-1 0,-1 1 0,-2-1 0,-47-47 0,38 38 0,10 9-76,1 1 8,-1 0 0,0-1 0,1 1 0,-1-1 0,1 0 1,-1 1-1,1-1 0,0 0 0,0 0 0,0 0 1,0 0-1,0 0 0,0 0 0,0 0 0,1 0 0,-1 0 1,1 0-1,-1-4 0,3-6-6758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1:40:10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1043 135 24575,'1'0'0,"0"0"0,0 0 0,-1-1 0,1 1 0,0-1 0,0 1 0,0 0 0,-1-1 0,1 1 0,0-1 0,-1 0 0,1 1 0,0-1 0,-1 0 0,1 1 0,-1-1 0,1 0 0,-1 1 0,1-1 0,-1 0 0,0 0 0,1 0 0,-1 0 0,0 1 0,1-1 0,-1 0 0,0 0 0,0 0 0,0 0 0,0 0 0,0 0 0,0 0 0,0 1 0,0-1 0,-1-2 0,1 1 0,0-1 0,0 1 0,-1 0 0,1-1 0,-1 1 0,1 0 0,-1-1 0,0 1 0,0 0 0,0 0 0,0 0 0,0 0 0,-2-2 0,-9-5 0,0 0 0,-1 1 0,0 0 0,-1 2 0,0-1 0,0 2 0,0 0 0,0 0 0,-1 1 0,0 1 0,0 1 0,-26-2 0,19 3 0,1 1 0,0 1 0,-1 1 0,1 1 0,0 0 0,0 2 0,0 0 0,-30 13 0,29-8 0,0 0 0,0 1 0,2 0 0,-1 2 0,2 1 0,-1 0 0,2 2 0,0 0 0,1 1 0,1 0 0,0 2 0,-25 38 0,41-56 0,0 0 0,-1 1 0,1-1 0,-1 0 0,1 0 0,-1 0 0,0 0 0,1 0 0,-1 0 0,0 0 0,0 0 0,0 0 0,0-1 0,0 1 0,0 0 0,0-1 0,0 1 0,0 0 0,0-1 0,0 1 0,0-1 0,0 1 0,-1-1 0,1 0 0,-2 1 0,2-2 0,0 0 0,0 0 0,0 1 0,0-1 0,0 0 0,0 0 0,0 0 0,0 0 0,1 0 0,-1 0 0,0 0 0,1 0 0,-1-1 0,0 1 0,1 0 0,-1 0 0,1-1 0,-1-1 0,-2-12 0,0 0 0,-1-27 0,3-77 0,1 119 0,0 0 0,0-1 0,-1 1 0,1 0 0,0 0 0,0 0 0,0-1 0,0 1 0,0 0 0,0 0 0,-1-1 0,1 1 0,0 0 0,0 0 0,0 0 0,0 0 0,-1 0 0,1-1 0,0 1 0,0 0 0,0 0 0,-1 0 0,1 0 0,0 0 0,0 0 0,-1 0 0,1 0 0,0 0 0,0 0 0,-1 0 0,1 0 0,0 0 0,0 0 0,-1 0 0,1 0 0,0 0 0,0 0 0,-1 0 0,1 0 0,0 0 0,0 0 0,0 0 0,-1 0 0,1 0 0,0 1 0,0-1 0,0 0 0,-1 0 0,1 0 0,0 0 0,0 1 0,0-1 0,0 0 0,-1 0 0,1 1 0,-16 12 0,14-10 0,-27 24 0,-193 195 0,205-193 0,17-29 0,0 1 0,0 0 0,0 0 0,0 0 0,0 0 0,0 0 0,0 0 0,0 0 0,0-1 0,0 1 0,0 0 0,1 0 0,-1 0 0,0 0 0,1-1 0,-1 1 0,1 0 0,-1 0 0,1 0 0,-1-1 0,1 2 0,3 0 0,0 1 0,-1-1 0,1 0 0,0 0 0,0-1 0,0 1 0,1-1 0,-1 0 0,0 0 0,0 0 0,6 0 0,48 6 0,0-3 0,0-2 0,82-9 0,-139 7 0,0 0 0,0 0 0,-1 0 0,1 0 0,0 0 0,-1 0 0,1 0 0,0 0 0,0 0 0,-1-1 0,1 1 0,0 0 0,-1 0 0,1-1 0,0 1 0,-1-1 0,1 1 0,-1 0 0,1-1 0,0 1 0,-1-1 0,1 1 0,-1-1 0,0 0 0,1 1 0,-1-1 0,1 1 0,-1-1 0,0 0 0,1 0 0,-1-1 0,0 1 0,-1-1 0,1 1 0,0-1 0,-1 1 0,1-1 0,-1 1 0,1 0 0,-1-1 0,0 1 0,0 0 0,1-1 0,-1 1 0,-2-1 0,-47-47 0,38 38 0,10 9-76,1 1 8,-1 0 0,0-1 0,1 1 0,-1-1 0,1 0 1,-1 1-1,1-1 0,0 0 0,0 0 0,0 0 1,0 0-1,0 0 0,0 0 0,0 0 0,1 0 0,-1 0 1,1 0-1,-1-4 0,3-6-6758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25:40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24575,'0'2'0,"0"1"0,0 4 0,0 3 0,0 4 0,0 1 0,0 1 0,0-2 0,0-1 0,0-3-8191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1:49:31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18 173 24575,'-1'0'0,"0"-1"0,0 1 0,0 0 0,0-1 0,1 1 0,-1-1 0,0 0 0,0 1 0,0-1 0,0 0 0,1 1 0,-1-1 0,0 0 0,0 0 0,1 0 0,-1 0 0,1 0 0,-1 0 0,1 0 0,-1 0 0,1 0 0,-1 0 0,1 0 0,0 0 0,0 0 0,-1 0 0,1 0 0,0 0 0,0-1 0,0 1 0,0 0 0,0 0 0,0 0 0,0 0 0,1-2 0,-1-1 0,0 1 0,1 0 0,-1 0 0,0 0 0,1 0 0,0 0 0,0 0 0,0 1 0,0-1 0,0 0 0,0 0 0,0 1 0,2-3 0,11-7 0,0 1 0,1 1 0,0 0 0,0 1 0,1 1 0,0 1 0,0 1 0,1 0 0,-1 1 0,1 1 0,0 1 0,30-1 0,-22 2 0,-1 2 0,0 1 0,0 2 0,1 0 0,-1 2 0,-1 1 0,1 1 0,34 16 0,-32-12 0,-1 2 0,-1 1 0,0 1 0,-1 2 0,-1 0 0,0 2 0,-1 0 0,-1 2 0,-1 1 0,0 0 0,-1 1 0,28 51 0,-46-73 0,1 1 0,-1-1 0,1 1 0,0-1 0,-1 1 0,1-1 0,0 0 0,0 0 0,0 1 0,0-1 0,0 0 0,0 0 0,0 0 0,0 0 0,0 0 0,0 0 0,0 0 0,0-1 0,1 1 0,-1 0 0,0-1 0,1 1 0,-1-1 0,0 1 0,3-1 0,-3-1 0,0 0 0,0 0 0,1 0 0,-1 0 0,0 0 0,0 0 0,0 0 0,0-1 0,0 1 0,-1 0 0,1-1 0,0 1 0,0-1 0,-1 1 0,1-1 0,-1 0 0,1 1 0,0-4 0,2-14 0,1 0 0,0-35 0,-2-97 0,-2 150 0,0 1 0,0 0 0,0-1 0,0 1 0,0 0 0,0 0 0,1-1 0,-1 1 0,0 0 0,0-1 0,0 1 0,0 0 0,1 0 0,-1 0 0,0-1 0,0 1 0,0 0 0,1 0 0,-1 0 0,0 0 0,0-1 0,1 1 0,-1 0 0,0 0 0,0 0 0,1 0 0,-1 0 0,0 0 0,1 0 0,-1 0 0,0 0 0,0 0 0,1 0 0,-1 0 0,0 0 0,0 0 0,1 0 0,-1 0 0,0 0 0,1 0 0,-1 0 0,0 1 0,0-1 0,1 0 0,-1 0 0,0 0 0,0 0 0,0 1 0,1-1 0,-1 0 0,0 0 0,0 1 0,0-1 0,0 0 0,1 1 0,17 16 0,-15-13 0,30 30 0,219 250 0,-233-248 0,-19-35 0,0 1 0,0-1 0,1 0 0,-1 0 0,0 0 0,0 0 0,-1 0 0,1 1 0,0-1 0,0 0 0,0 0 0,-1 0 0,1 0 0,0 0 0,-1 0 0,1 0 0,-1 0 0,1 0 0,-1 0 0,1 0 0,-2 1 0,-2 1 0,0 0 0,0 0 0,-1-1 0,1 1 0,-1-1 0,0 0 0,1 0 0,-1-1 0,0 0 0,0 0 0,-6 0 0,-55 8 0,0-4 0,1-3 0,-95-10 0,159 8 0,0 0 0,0 0 0,0 0 0,0 0 0,1 0 0,-1 0 0,0 0 0,0 0 0,0 0 0,1-1 0,-1 1 0,0 0 0,0-1 0,1 1 0,-1-1 0,0 1 0,0-1 0,1 1 0,-1-1 0,1 1 0,-1-1 0,0 0 0,1 1 0,-1-1 0,1 0 0,-1 0 0,1 0 0,0 1 0,-1-1 0,0-1 0,2 0 0,-1 0 0,0 0 0,0 0 0,1 0 0,-1 0 0,1 0 0,0 1 0,-1-1 0,1 0 0,0 1 0,0-1 0,0 0 0,0 1 0,1-3 0,55-58 0,-43 49 0,-12 10-76,0 1 8,0 1 0,0-1 0,0 0 0,0 0 0,-1 0 1,1 0-1,-1-1 0,1 1 0,-1 0 0,0-1 1,0 1-1,0-1 0,0 0 0,0 1 0,-1-1 0,1 0 1,0 1-1,-1-6 0,-2-7-6758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1:55:50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2204 1400 24575,'-2'1'0,"-1"0"0,1 1 0,0-1 0,-1 1 0,1-1 0,0 1 0,0 0 0,0-1 0,0 1 0,1 0 0,-1 1 0,0-1 0,-2 4 0,-4 5 0,-17 15 0,-2-1 0,-1-1 0,-46 32 0,53-43 0,0-1 0,0 0 0,-1-2 0,0-1 0,-1 0 0,-32 7 0,-160 16 0,106-19 0,-20-2 0,-214-8 0,169-5 0,171 2 0,-137-6 0,123 4 0,1-1 0,-1-1 0,0-1 0,1 0 0,0-1 0,-17-9 0,-14-14 0,1-1 0,1-3 0,2-1 0,-69-73 0,-63-83 0,164 174 0,1-1 0,1 0 0,0-1 0,1 0 0,1 0 0,1-1 0,-5-22 0,-2-5 0,5 20 0,2-1 0,1 0 0,-3-40 0,7 51 0,1 0 0,0 0 0,1 0 0,1 0 0,0 0 0,1 0 0,8-20 0,-5 22 0,0 1 0,2 0 0,-1 1 0,2 0 0,-1 0 0,16-15 0,71-63 0,-57 55 0,24-15 0,1 3 0,3 2 0,1 4 0,92-43 0,-72 40 0,3 4 0,141-43 0,-199 73 0,0 2 0,1 2 0,0 1 0,1 1 0,-1 2 0,1 2 0,-1 0 0,1 3 0,-1 0 0,0 2 0,35 11 0,214 86 0,-203-76 0,-61-21 0,-1 0 0,1 2 0,-1 0 0,20 11 0,12 14 0,47 43 0,-26-20 0,-60-48 0,-1 0 0,0 1 0,0 0 0,-1 0 0,0 1 0,-1 0 0,1 0 0,-2 1 0,0 0 0,0 0 0,0 1 0,-1-1 0,-1 1 0,0 0 0,0 0 0,-1 1 0,1 11 0,2 4 0,1 0 0,14 34 0,-13-41 0,0 2 0,-2-1 0,0 1 0,4 41 0,-6-2 0,-2 0 0,-11 98 0,5-139 0,-1-1 0,0-1 0,-1 1 0,-1-1 0,-1 0 0,0 0 0,-2-1 0,0 0 0,-16 21 0,-12 7 0,-75 71 0,-1 0 0,105-107 0,-1 0 0,0 0 0,0-1 0,-1-1 0,0 0 0,0 0 0,0-1 0,-1 0 0,0-1 0,0-1 0,-1 0 0,-22 5 0,26-7 0,-108 40 0,74-25 0,-62 16 0,30-21 0,1-2 0,-1-4 0,-106-4 0,130-2 0,-4 0 0,0-2 0,1-3 0,-58-11 0,-9-1 0,97 16 0,0-2 0,0 0 0,0-1 0,0-2 0,1 0 0,0-2 0,-32-14 0,28 4 0,1 0 0,0-2 0,2 0 0,0-2 0,-36-42 0,31 32 0,-2 0 0,18 20 0,1 0 0,0-1 0,0-1 0,1 0 0,1 0 0,1-1 0,0-1 0,1 1 0,-9-23 0,-5-25 0,12 39 0,1-1 0,1 0 0,1 0 0,1-1 0,1 0 0,-1-45 0,6 28 0,0-4 0,7-59 0,-4 88 0,0 1 0,1 0 0,1 0 0,1 0 0,0 1 0,17-30 0,23-39 0,-24 42 0,1 1 0,58-75 0,-54 83 0,-11 13 0,2 0 0,0 1 0,1 0 0,1 2 0,34-24 0,24-11 0,-44 29 0,0 1 0,2 2 0,1 1 0,42-16 0,-42 23 0,0 1 0,1 1 0,0 2 0,0 2 0,1 1 0,61 0 0,88 4 0,128 5 0,-272 2 0,60 15 0,-34-5 0,-61-13 0,0 0 0,0 1 0,-1-1 0,1 2 0,-1-1 0,0 1 0,0 0 0,0 1 0,10 7 0,-2 2 0,0 1 0,23 30 0,-15-19 0,45 38 0,-2-4 0,-64-56-65,1 0 0,-1 0 0,0 0 0,0 0 0,0 1 0,-1 0 0,0-1 0,1 1 0,-2 0 0,1 0 0,0 0 0,-1 1 0,0-1 0,0 0 0,-1 0 0,0 1 0,0-1 0,0 0 0,0 1 0,-3 8 0,-1 2-6761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1:56:08.3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1021 583 24575,'-29'2'0,"1"2"0,0 1 0,1 1 0,-1 1 0,1 1 0,0 2 0,-26 13 0,26-12 0,8-5 0,-1-1 0,1-1 0,-1 0 0,0-2 0,-28 0 0,-25 4 0,-21 5 0,-123 0 0,200-11 0,0 0 0,1-2 0,-1 0 0,-24-5 0,35 5 0,1 0 0,0 0 0,0 0 0,0 0 0,0-1 0,1 0 0,-1 0 0,0 0 0,1 0 0,0-1 0,0 0 0,0 0 0,1 0 0,-1 0 0,1-1 0,0 1 0,-5-10 0,3 2 0,0 0 0,1-1 0,1 0 0,0 0 0,1 0 0,0 0 0,0-16 0,6-94 0,-1 109 0,1 0 0,0 1 0,1 0 0,0 0 0,1 0 0,0 0 0,1 1 0,1 0 0,0 1 0,14-16 0,-2 0 0,-10 16 0,1 1 0,1-1 0,-1 2 0,2 0 0,-1 1 0,1 0 0,17-7 0,-9 3 0,9-4 0,2 1 0,0 2 0,0 2 0,1 0 0,1 2 0,-1 2 0,1 1 0,40-2 0,-32 5 0,208-11 0,-177 13 0,69 3 0,-138-2 0,-1 1 0,1-1 0,-1 1 0,0 0 0,1 0 0,-1 1 0,0-1 0,0 1 0,0 0 0,0-1 0,0 1 0,0 0 0,0 1 0,-1-1 0,5 5 0,-3-1 0,1 0 0,-1 0 0,0 1 0,0 0 0,0 0 0,4 13 0,-3-3 0,0 1 0,-1 0 0,-1 0 0,-1 0 0,1 25 0,-3 13 0,-3 87 0,2-133 0,-1 0 0,-1 1 0,0-1 0,-1 0 0,1 0 0,-2-1 0,0 1 0,0-1 0,0 0 0,-1 0 0,0-1 0,-1 0 0,0 0 0,-1 0 0,1-1 0,-10 7 0,-3 2 0,-1-2 0,0 0 0,-1-1 0,0-2 0,-39 16 0,19-11 0,24-8 0,-1-1 0,0 0 0,0-2 0,-39 6 0,-251 5 0,201-16-1365,93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9:34:30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106 710 24575,'14'-174'0,"-27"10"0,2 38 0,8 97 0,2-1 0,1 1 0,1 0 0,6-34 0,-1 6 0,-6 57 0,0 0 0,0 0 0,1-1 0,-1 1 0,0 0 0,0 0 0,0-1 0,0 1 0,0 0 0,0 0 0,0 0 0,0-1 0,0 1 0,0 0 0,0 0 0,0-1 0,0 1 0,0 0 0,0 0 0,0-1 0,0 1 0,0 0 0,0 0 0,0-1 0,0 1 0,-1 0 0,1 0 0,0 0 0,0-1 0,0 1 0,0 0 0,0 0 0,-1 0 0,1 0 0,0-1 0,0 1 0,0 0 0,-1 0 0,1 0 0,0 0 0,0 0 0,0 0 0,-1-1 0,1 1 0,0 0 0,0 0 0,-1 0 0,1 0 0,0 0 0,0 0 0,-1 0 0,1 0 0,0 0 0,0 0 0,-1 0 0,1 0 0,0 0 0,-1 1 0,-16 13 0,-16 25 0,17-18 0,10-14 0,0 1 0,1 0 0,0 0 0,-5 11 0,13-25 0,1 1 0,0-1 0,1 0 0,-1 1 0,1 0 0,8-6 0,11-14 0,-23 24 0,1-1 0,-1 1 0,1-1 0,0 1 0,0 0 0,0-1 0,-1 1 0,1 0 0,0 0 0,0 1 0,1-1 0,-1 0 0,0 1 0,0-1 0,0 1 0,0-1 0,1 1 0,-1 0 0,0 0 0,0 0 0,0 0 0,1 1 0,-1-1 0,0 1 0,0-1 0,0 1 0,0 0 0,0-1 0,0 1 0,0 0 0,3 2 0,10 6 0,-1 0 0,0 0 0,17 17 0,1-2 0,4-3-1365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9:34:40.6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0 749 24575,'13'-1'0,"-1"0"0,0-2 0,0 1 0,1-2 0,-2 1 0,19-9 0,-16 6 0,-1 1 0,1 0 0,-1 1 0,27-3 0,-4 2 0,42-10 0,-45 8 0,55-6 0,33-9 0,44-21 0,-140 36 0,28-8 0,0 3 0,1 1 0,93-4 0,-103 9 0,0-1 0,0-2 0,51-18 0,61-12 0,-62 18 0,136-44 0,-61 22 0,-151 39 0,228-39 0,9-2 0,-146 27 0,174-31 0,-129 23 0,-135 22 0,5 0 0,0-2 0,0-1 0,33-13 0,-16 3 0,54-14 0,-22 8 0,-51 14 0,-28 6 0,-42 8 0,30-3 0,10-1 0,-18 2 0,0-2 0,-49-3 0,65-2 0,17 0 0,17-2 0,44 5 0,73 3 0,-140-2 0,0 0 0,-1 1 0,1-1 0,0 0 0,0 0 0,-1 1 0,1-1 0,0 1 0,-1-1 0,1 1 0,-1-1 0,1 1 0,0-1 0,-1 1 0,1-1 0,-1 1 0,0-1 0,1 1 0,-1 0 0,1-1 0,-1 1 0,0 0 0,0 0 0,1-1 0,-1 1 0,0 0 0,0 0 0,0-1 0,0 1 0,0 0 0,0 0 0,0-1 0,0 1 0,0 0 0,0 0 0,0-1 0,0 1 0,-1 0 0,1 0 0,0-1 0,0 1 0,-1 1 0,-17 42 0,12-29 0,-27 106 0,26-103-1365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9:34:42.0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0 112 24575,'2'-4'0,"0"1"0,0 0 0,0-1 0,0 1 0,1 0 0,-1 0 0,1 1 0,0-1 0,0 1 0,0-1 0,0 1 0,4-3 0,10-9 0,34-44-1365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9:35:07.3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122 631 24575,'1'-99'0,"-2"-94"0,-1 177 0,0-1 0,-1 1 0,-8-24 0,5 19 0,1-3 0,1-1 0,2 1 0,-1-46 0,1 1 0,2 68 0,0 1 0,0 0 0,0-1 0,0 1 0,0 0 0,0-1 0,0 1 0,0 0 0,0-1 0,0 1 0,0 0 0,-1-1 0,1 1 0,0 0 0,0 0 0,0-1 0,0 1 0,-1 0 0,1-1 0,0 1 0,0 0 0,-1 0 0,1 0 0,0-1 0,0 1 0,-1 0 0,1 0 0,0 0 0,-1-1 0,1 1 0,0 0 0,-1 0 0,1 0 0,0 0 0,-1 0 0,1 0 0,0 0 0,-1 0 0,1 0 0,-18 8 0,-20 22 0,33-26 0,-7 6 0,22-20 0,16-14 0,-25 22 0,0 0 0,1 0 0,-1 0 0,1 1 0,-1-1 0,1 0 0,0 1 0,0-1 0,-1 1 0,1 0 0,0 0 0,0-1 0,1 1 0,-1 1 0,0-1 0,0 0 0,0 0 0,5 0 0,-4 2 0,0 0 0,-1 0 0,1 0 0,0 0 0,-1 1 0,1-1 0,-1 1 0,1 0 0,-1 0 0,0 0 0,0 0 0,0 0 0,0 0 0,0 0 0,1 3 0,10 12-63,-11-13-56,1 0 1,-1 0 0,1 0-1,0-1 1,1 1 0,-1-1-1,0 0 1,1 1 0,0-2-1,7 6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2:00:19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1556 784 24575,'-9'2'0,"0"1"0,1 0 0,-1 0 0,1 0 0,0 1 0,0 1 0,0-1 0,-13 12 0,4-5 0,-25 14 0,-2-2 0,-1-2 0,-55 18 0,-147 32 0,213-65 0,-1 0 0,0-2 0,0-2 0,-59-4 0,-138-28 0,225 28 0,-40-6 0,-87-26 0,120 29 0,0-1 0,0 0 0,0-1 0,1-1 0,0 0 0,1 0 0,0-1 0,0-1 0,1 0 0,-13-14 0,-23-28 0,30 35 0,0-1 0,2-1 0,0 0 0,-20-35 0,32 47 0,0 0 0,0 0 0,0-1 0,1 1 0,0 0 0,1-1 0,-1 0 0,2 1 0,-1-1 0,1 0 0,0 0 0,1 1 0,-1-1 0,2 0 0,-1 1 0,1-1 0,0 1 0,0 0 0,4-8 0,4-5 0,1 1 0,0 0 0,2 1 0,0 1 0,1 0 0,17-17 0,103-88 0,-122 112 0,15-12 0,0 2 0,2 2 0,0 0 0,36-15 0,131-45 0,-113 47 0,-56 23 0,0 2 0,0 2 0,0 0 0,0 1 0,1 2 0,-1 1 0,37 5 0,10-3 0,49-4 0,-58 0 0,118 10 0,-154-3 0,-1 2 0,1 1 0,-1 1 0,-1 1 0,0 1 0,43 25 0,84 72 0,-92-61 0,-57-43 0,0 0 0,-1 1 0,0-1 0,0 1 0,0 0 0,0 0 0,-1 0 0,0 1 0,0-1 0,0 1 0,-1 0 0,0-1 0,0 1 0,-1 0 0,1 1 0,0 9 0,0 10 0,0 1 0,-5 43 0,1-23 0,2-34 0,-1-1 0,0 1 0,-1 0 0,-1-1 0,0 1 0,0-1 0,-1 0 0,-1 0 0,0-1 0,-1 1 0,0-1 0,0 0 0,-1 0 0,-1-1 0,0 0 0,0 0 0,-1-1 0,0 0 0,-1-1 0,0 0 0,0 0 0,-1-1 0,1-1 0,-24 11 0,15-7 0,0 1 0,-30 22 0,-22 13 0,38-30 0,-1-2 0,0-2 0,0-1 0,-38 7 0,71-17-76,0-1 1,0 0-1,0 1 0,0-1 0,0 0 0,0 0 0,0 0 0,-1 0 1,1 0-1,0 0 0,0 0 0,0 0 0,0-1 0,0 1 1,0 0-1,0 0 0,-1-2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2:01:22.2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11 929 24575,'-10'-153'0,"10"145"0,0 0 0,1 0 0,0 0 0,0-1 0,1 1 0,0 1 0,1-1 0,0 0 0,0 0 0,0 1 0,1 0 0,0 0 0,1 0 0,-1 0 0,9-9 0,12-12 0,1 2 0,36-29 0,-2 1 0,-56 49 0,1 0 0,0 1 0,0-1 0,1 1 0,-1 0 0,1 1 0,0-1 0,0 1 0,9-4 0,-12 7 0,0-1 0,0 1 0,1-1 0,-1 1 0,0 0 0,0 1 0,0-1 0,1 0 0,-1 1 0,0 0 0,0 0 0,0 0 0,0 0 0,0 0 0,0 0 0,0 1 0,0 0 0,-1-1 0,1 1 0,-1 0 0,4 4 0,-1-2 0,1 0 0,-2 0 0,1 1 0,0 0 0,-1 0 0,0 0 0,0 0 0,-1 1 0,0 0 0,0-1 0,0 1 0,0 0 0,-1 1 0,0-1 0,0 0 0,-1 1 0,0-1 0,0 1 0,0-1 0,-1 1 0,0-1 0,0 1 0,-1 0 0,0-1 0,0 1 0,0-1 0,-1 0 0,0 1 0,0-1 0,0 0 0,-1 0 0,0 0 0,-1-1 0,-7 11 0,9-12 0,-1 0 0,1-1 0,-1 1 0,-1-1 0,1 0 0,0 1 0,-1-2 0,1 1 0,-1 0 0,-4 2 0,7-5 0,0 0 0,0 1 0,1-1 0,-1 0 0,0 0 0,0 1 0,0-1 0,0 0 0,0 0 0,0 0 0,0 0 0,0 0 0,1 0 0,-1 0 0,0 0 0,0-1 0,0 1 0,0 0 0,0 0 0,0-1 0,-1 0 0,1 0 0,0 0 0,0-1 0,0 1 0,0 0 0,0-1 0,0 1 0,0-1 0,0 1 0,0-1 0,1 1 0,-1-1 0,1 0 0,-1 1 0,1-1 0,0 0 0,-1-1 0,-1-15 0,0 0 0,0 1 0,2-1 0,0 0 0,2 0 0,0 0 0,0 1 0,2-1 0,0 1 0,1 0 0,1 0 0,0 0 0,1 1 0,1 0 0,1 0 0,0 1 0,1 0 0,1 1 0,0 0 0,14-13 0,8-9 0,-14 15 0,0 1 0,1 1 0,1 0 0,0 2 0,47-29 0,-60 43 0,1-1 0,0 2 0,0-1 0,0 1 0,1 1 0,-1-1 0,17 1 0,69 6 0,-69-2 0,36 6 0,-49-6 0,0 0 0,0-1 0,0-1 0,1 0 0,-1-1 0,20-2 0,-33 2 0,1 0 0,-1-1 0,0 1 0,1-1 0,-1 1 0,1-1 0,-1 1 0,0-1 0,1 1 0,-1-1 0,0 1 0,0-1 0,0 1 0,1-1 0,-1 1 0,0-1 0,0 0 0,0 1 0,0-1 0,0 1 0,0-1 0,0 0 0,0 1 0,0-1 0,0 1 0,0-1 0,0 1 0,0-1 0,-1 0 0,1 1 0,0-1 0,0 1 0,-1-1 0,1 1 0,0-1 0,-1 1 0,1-1 0,0 1 0,-1 0 0,0-2 0,-20-31 0,14 23 0,2-2 0,1-1 0,0 0 0,-4-23 0,5 24 0,14 27 0,2-1 0,-1 0 0,2-1 0,0 0 0,0-1 0,32 20 0,31 26 0,-76-58 0,-1 1 0,1-1 0,-1 0 0,1 1 0,-1-1 0,1 0 0,-1 1 0,1-1 0,-1 1 0,1-1 0,-1 1 0,0-1 0,1 1 0,-1-1 0,0 1 0,1-1 0,-1 1 0,0-1 0,0 1 0,1 0 0,-1-1 0,0 1 0,0 0 0,0-1 0,0 1 0,0-1 0,0 1 0,0 0 0,0-1 0,0 1 0,0 0 0,0-1 0,-1 1 0,1-1 0,0 1 0,0-1 0,-1 1 0,1 0 0,0-1 0,0 1 0,-1-1 0,1 1 0,-1-1 0,1 1 0,-1-1 0,1 0 0,0 1 0,-1-1 0,1 1 0,-1-1 0,0 0 0,1 0 0,-1 1 0,1-1 0,-1 0 0,1 0 0,-1 0 0,0 1 0,1-1 0,-2 0 0,-52 10 0,31-6 0,-1 4 0,11-5 0,0 1 0,0 0 0,1 1 0,-1 0 0,1 1 0,1 1 0,-1-1 0,1 2 0,-16 13 0,28-21 2,-1-1-1,1 1 0,-1 0 0,0 0 1,1 0-1,-1 0 0,0 0 1,1 0-1,-1 0 0,1 0 0,-1 0 1,0 1-1,1-1 0,-1 0 1,0 0-1,1 0 0,-1 0 0,0 0 1,1 1-1,-1-1 0,0 0 1,0 0-1,1 1 0,-1-1 0,0 0 1,1 0-1,-1 1 0,0-1 1,0 0-1,0 1 0,1-1 1,-1 0-1,0 1 0,0-1 0,0 0 1,0 1-1,0-1 0,0 0 1,0 1-1,0-1 0,0 1 0,0-1 1,0 0-1,0 1 0,0-1 1,0 0-1,0 1 0,0-1 0,0 1 1,0-1-1,0 0 0,0 1 1,-1-1-1,1 0 0,0 1 0,0-1 1,0 0-1,-1 0 0,1 1 1,0-1-1,0 0 0,-1 0 0,1 1 1,0-1-1,-1 0 0,1 1 1,33-7-712,-28 5-32,9-2-6084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2:13:4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24575,'-2'0'0,"1"1"0,-1 0 0,1-1 0,0 1 0,-1 0 0,1 0 0,0 0 0,0 0 0,0 0 0,0 0 0,0 0 0,0 0 0,0 1 0,0-1 0,0 0 0,0 1 0,0 1 0,-15 30 0,14-28 0,-10 19 0,1 1 0,1 1 0,2 0 0,1 0 0,0 1 0,2 0 0,1 0 0,2 0 0,0 45 0,3-70 0,-1 1 0,1-1 0,0 0 0,-1 1 0,1-1 0,0 0 0,0 0 0,1 0 0,-1 0 0,0 0 0,1 0 0,-1 0 0,1 0 0,-1 0 0,1-1 0,0 1 0,0-1 0,0 1 0,0-1 0,0 0 0,0 0 0,0 0 0,0 0 0,1 0 0,-1 0 0,0 0 0,1-1 0,-1 1 0,0-1 0,1 0 0,4 0 0,10 1 0,1 0 0,0-2 0,24-3 0,-20 1 0,-12 2 0,0-1 0,-1 0 0,1-1 0,-1 0 0,0 0 0,0-1 0,0 0 0,0-1 0,13-9 0,-19 12 0,0 0 0,0 0 0,0 0 0,-1 0 0,1-1 0,0 0 0,-1 1 0,0-1 0,0 0 0,1 0 0,-2 0 0,1 0 0,0 0 0,-1-1 0,1 1 0,-1 0 0,0-1 0,0 1 0,0-1 0,-1 0 0,1 1 0,-1-1 0,0 1 0,0-1 0,0 0 0,-1 1 0,1-1 0,-1 1 0,-1-5 0,2 7 0,0 0 0,-1-1 0,1 1 0,-1 0 0,1 0 0,-1 0 0,1 0 0,-1 0 0,0 0 0,1 0 0,-1 1 0,0-1 0,0 0 0,0 0 0,0 0 0,0 1 0,0-1 0,0 0 0,0 1 0,0-1 0,0 1 0,0 0 0,0-1 0,0 1 0,0 0 0,0-1 0,-2 1 0,0 0 0,1 1 0,-1-1 0,0 1 0,1-1 0,-1 1 0,1 0 0,-1 0 0,1 0 0,-1 0 0,1 1 0,-4 2 0,-2 2 0,1 0 0,-1 0 0,1 1 0,1 0 0,-11 14 0,12-11 0,0-1 0,0 1 0,1-1 0,1 1 0,0 1 0,0-1 0,1 0 0,0 1 0,0 11 0,0 16 0,5 47 0,-1-15 0,-1-61 0,0-1 0,1 0 0,0 0 0,0 0 0,1 0 0,-1-1 0,2 1 0,-1-1 0,1 0 0,6 9 0,6 7 0,30 35 0,-40-52 0,0-1 0,0 1 0,0-1 0,1-1 0,-1 1 0,1-1 0,0-1 0,1 1 0,-1-1 0,0 0 0,1-1 0,0 0 0,13 2 0,-7-2 0,-1-1 0,1 0 0,0-1 0,0 0 0,-1-1 0,1-1 0,17-5 0,-29 7 0,1 0 0,-1-1 0,0 1 0,0-1 0,0 0 0,-1 0 0,1 0 0,0 0 0,0 0 0,0 0 0,-1 0 0,1-1 0,0 1 0,-1-1 0,0 1 0,1-1 0,-1 1 0,0-1 0,0 0 0,1 0 0,-1 0 0,-1 1 0,1-1 0,0 0 0,0 0 0,-1 0 0,1 0 0,-1 0 0,0-1 0,1 1 0,-1 0 0,0 0 0,0 0 0,-1 0 0,1 0 0,0 0 0,-1 0 0,0-2 0,-2-6 0,0 0 0,-1 0 0,0 0 0,0 1 0,-9-13 0,8 13 0,7 9 0,19 16 0,2-1 0,-1-1 0,1-1 0,1-1 0,27 9 0,-43-18 0,-7-3 0,-1 1 0,1-1 0,0 0 0,0 0 0,0 1 0,-1-1 0,1 0 0,0 1 0,-1-1 0,1 1 0,0-1 0,-1 1 0,1-1 0,0 1 0,-1 0 0,1-1 0,-1 1 0,1 0 0,-1-1 0,1 1 0,-1 0 0,0 0 0,1 0 0,-14 10 0,-50 7 0,24-8 0,20 1 0,0 1 0,1 1 0,0 0 0,-28 30 0,44-42-57,1 0 0,0 0 1,0 0-1,-1 0 0,1 1 0,0-1 0,0 0 0,0 0 0,1 1 0,-1-1 0,0 1 1,0-1-1,1 1 0,-1-1 0,1 1 0,-1-1 0,1 1 0,0-1 0,0 1 1,-1 0-1,1-1 0,0 1 0,1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25:42.0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3 24575,'-1'1'0,"-1"-1"0,0 1 0,0-1 0,1 1 0,-1-1 0,0 1 0,1 0 0,-1 0 0,1 0 0,-1 0 0,1 0 0,0 0 0,-1 0 0,1 1 0,0-1 0,0 0 0,0 1 0,0-1 0,0 1 0,0-1 0,0 1 0,0-1 0,1 1 0,-1 0 0,1-1 0,-1 1 0,1 0 0,-1 3 0,-7 59 0,7-51 0,1-10 0,1 0 0,-1 0 0,1 0 0,-1 0 0,1 0 0,0 0 0,0-1 0,0 1 0,0 0 0,1-1 0,-1 1 0,1-1 0,0 1 0,0-1 0,0 0 0,0 0 0,0 1 0,0-1 0,0-1 0,1 1 0,-1 0 0,0-1 0,1 1 0,0-1 0,-1 0 0,1 0 0,0 0 0,0 0 0,0 0 0,0 0 0,-1-1 0,1 0 0,0 1 0,0-1 0,0 0 0,0-1 0,0 1 0,0 0 0,0-1 0,0 0 0,0 1 0,-1-1 0,1 0 0,5-3 0,-5 1 0,-1 0 0,1-1 0,-1 1 0,0-1 0,1 1 0,-1-1 0,-1 0 0,1 0 0,-1 0 0,1 0 0,-1 0 0,0 0 0,-1 0 0,1-6 0,4-62 0,-5 68 0,0 3 0,0-1 0,0 1 0,0-1 0,-1 1 0,1-1 0,0 1 0,-1-1 0,1 1 0,-1-1 0,1 1 0,-1 0 0,0-1 0,0 1 0,1 0 0,-1 0 0,0-1 0,0 1 0,0 0 0,0 0 0,-1 0 0,1 0 0,0 0 0,0 0 0,-1 1 0,1-1 0,0 0 0,-1 1 0,1-1 0,-1 1 0,1-1 0,0 1 0,-1-1 0,1 1 0,-1 0 0,-3 0 0,1 0 0,-1 0 0,0 0 0,0 0 0,0 1 0,0 0 0,0 0 0,1 0 0,-1 0 0,0 1 0,-6 3 0,10-5-26,1 1 0,-1-1-1,1 0 1,-1 1 0,1-1 0,0 1-1,-1-1 1,1 1 0,0-1 0,-1 1-1,1-1 1,0 1 0,-1-1 0,1 1-1,0-1 1,0 1 0,0 0 0,0-1-1,-1 1 1,1-1 0,0 1 0,0-1-1,0 1 1,0 0 0,0-1 0,0 1-1,1-1 1,-1 1 0,0 0 0,0-1-1,0 1 1,0-1 0,1 1 0,-1-1-1,0 1 1,1-1 0,-1 1 0,0-1-1,1 1 1,-1-1 0,1 1 0,-1-1-1,0 0 1,1 1 0,-1-1 0,1 0-1,-1 1 1,1-1 0,0 0-1,-1 1 1,1-1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12:13:4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24575,'-2'0'0,"1"1"0,-1 0 0,1-1 0,0 1 0,-1 0 0,1 0 0,0 0 0,0 0 0,0 0 0,0 0 0,0 0 0,0 0 0,0 1 0,0-1 0,0 0 0,0 1 0,0 1 0,-15 30 0,14-28 0,-10 19 0,1 1 0,1 1 0,2 0 0,1 0 0,0 1 0,2 0 0,1 0 0,2 0 0,0 45 0,3-70 0,-1 1 0,1-1 0,0 0 0,-1 1 0,1-1 0,0 0 0,0 0 0,1 0 0,-1 0 0,0 0 0,1 0 0,-1 0 0,1 0 0,-1 0 0,1-1 0,0 1 0,0-1 0,0 1 0,0-1 0,0 0 0,0 0 0,0 0 0,0 0 0,1 0 0,-1 0 0,0 0 0,1-1 0,-1 1 0,0-1 0,1 0 0,4 0 0,10 1 0,1 0 0,0-2 0,24-3 0,-20 1 0,-12 2 0,0-1 0,-1 0 0,1-1 0,-1 0 0,0 0 0,0-1 0,0 0 0,0-1 0,13-9 0,-19 12 0,0 0 0,0 0 0,0 0 0,-1 0 0,1-1 0,0 0 0,-1 1 0,0-1 0,0 0 0,1 0 0,-2 0 0,1 0 0,0 0 0,-1-1 0,1 1 0,-1 0 0,0-1 0,0 1 0,0-1 0,-1 0 0,1 1 0,-1-1 0,0 1 0,0-1 0,0 0 0,-1 1 0,1-1 0,-1 1 0,-1-5 0,2 7 0,0 0 0,-1-1 0,1 1 0,-1 0 0,1 0 0,-1 0 0,1 0 0,-1 0 0,0 0 0,1 0 0,-1 1 0,0-1 0,0 0 0,0 0 0,0 0 0,0 1 0,0-1 0,0 0 0,0 1 0,0-1 0,0 1 0,0 0 0,0-1 0,0 1 0,0 0 0,0-1 0,-2 1 0,0 0 0,1 1 0,-1-1 0,0 1 0,1-1 0,-1 1 0,1 0 0,-1 0 0,1 0 0,-1 0 0,1 1 0,-4 2 0,-2 2 0,1 0 0,-1 0 0,1 1 0,1 0 0,-11 14 0,12-11 0,0-1 0,0 1 0,1-1 0,1 1 0,0 1 0,0-1 0,1 0 0,0 1 0,0 11 0,0 16 0,5 47 0,-1-15 0,-1-61 0,0-1 0,1 0 0,0 0 0,0 0 0,1 0 0,-1-1 0,2 1 0,-1-1 0,1 0 0,6 9 0,6 7 0,30 35 0,-40-52 0,0-1 0,0 1 0,0-1 0,1-1 0,-1 1 0,1-1 0,0-1 0,1 1 0,-1-1 0,0 0 0,1-1 0,0 0 0,13 2 0,-7-2 0,-1-1 0,1 0 0,0-1 0,0 0 0,-1-1 0,1-1 0,17-5 0,-29 7 0,1 0 0,-1-1 0,0 1 0,0-1 0,0 0 0,-1 0 0,1 0 0,0 0 0,0 0 0,0 0 0,-1 0 0,1-1 0,0 1 0,-1-1 0,0 1 0,1-1 0,-1 1 0,0-1 0,0 0 0,1 0 0,-1 0 0,-1 1 0,1-1 0,0 0 0,0 0 0,-1 0 0,1 0 0,-1 0 0,0-1 0,1 1 0,-1 0 0,0 0 0,0 0 0,-1 0 0,1 0 0,0 0 0,-1 0 0,0-2 0,-2-6 0,0 0 0,-1 0 0,0 0 0,0 1 0,-9-13 0,8 13 0,7 9 0,19 16 0,2-1 0,-1-1 0,1-1 0,1-1 0,27 9 0,-43-18 0,-7-3 0,-1 1 0,1-1 0,0 0 0,0 0 0,0 1 0,-1-1 0,1 0 0,0 1 0,-1-1 0,1 1 0,0-1 0,-1 1 0,1-1 0,0 1 0,-1 0 0,1-1 0,-1 1 0,1 0 0,-1-1 0,1 1 0,-1 0 0,0 0 0,1 0 0,-14 10 0,-50 7 0,24-8 0,20 1 0,0 1 0,1 1 0,0 0 0,-28 30 0,44-42-57,1 0 0,0 0 1,0 0-1,-1 0 0,1 1 0,0-1 0,0 0 0,0 0 0,1 1 0,-1-1 0,0 1 1,0-1-1,1 1 0,-1-1 0,1 1 0,-1-1 0,1 1 0,0-1 0,0 1 1,-1 0-1,1-1 0,0 1 0,1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0T02:26:55.6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0,'6'6,"-2"-2,0 0,0 0,1 0,-1 0,1-1,0 0,0 0,0 0,0-1,10 4,19 3,0 0,1-3,69 5,109-11,-94-2,-94 1,0-2,-1-1,0 0,30-11,-29 8,1 0,0 2,42-3,216 9,-257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25:42.7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25:43.6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24575,'0'42'-118,"-1"10"-298,3 0 0,8 55 1,-8-97-6411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1:51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837 1798 24575,'-101'3'0,"53"-1"0,-1-1 0,1-3 0,-65-9 0,70-2 0,0-1 0,1-2 0,1-1 0,-50-30 0,56 29 0,18 9 0,1 0 0,0-1 0,0 0 0,-23-22 0,33 26 0,0 0 0,1 0 0,-1-1 0,2 0 0,-1 0 0,1 0 0,0 0 0,0-1 0,1 0 0,0 0 0,0 0 0,-2-14 0,-3-28 0,1 0 0,3-1 0,2 1 0,5-58 0,-1 94 0,1 0 0,0-1 0,1 1 0,0 0 0,1 0 0,1 1 0,0 0 0,1 0 0,8-13 0,14-15 0,45-50 0,-48 62 0,-2-1 0,42-66 0,-50 69 0,2 1 0,1 1 0,1 1 0,32-31 0,-21 23 0,34-45 0,-49 54 0,2 0 0,0 1 0,1 1 0,2 1 0,0 1 0,46-33 0,292-156 0,-307 180 0,-39 20 0,0 0 0,0 1 0,1 1 0,0 0 0,0 0 0,0 2 0,1 0 0,-1 0 0,1 1 0,0 1 0,15 0 0,391 3 0,-413 0 0,1 0 0,-1 1 0,0-1 0,0 2 0,0-1 0,0 1 0,0 0 0,0 1 0,9 6 0,64 44 0,-81-54 0,6 6 0,1 0 0,-1 0 0,0 0 0,0 1 0,-1-1 0,0 1 0,0 1 0,-1-1 0,0 1 0,0 0 0,4 11 0,1 10 0,10 59 0,0-3 0,-9-53 0,-2 1 0,-1 0 0,-1 1 0,-2 0 0,0 65 0,-5-88 0,-2 1 0,1-1 0,-2 0 0,1 0 0,-2 0 0,1-1 0,-1 1 0,-1-1 0,0 0 0,-14 17 0,2-5 0,-1-1 0,0-1 0,-32 25 0,-274 255 0,247-213 0,61-68 0,0 0 0,2 2 0,0 0 0,1 0 0,-16 37 0,11-28 0,0 0 0,-2-2 0,-1 0 0,-41 39 0,30-39 0,-3-1 0,0-2 0,-71 37 0,105-61 0,2-1-2,-21 12-226,0 0 1,-1-1 0,-1-2 0,0 0 0,-33 8 0,42-15-6599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1:53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24575,'1'32'0,"3"1"0,9 46 0,-6-43 0,5 60 0,-8-64 0,1 0 0,2 0 0,2-1 0,0 1 0,2-2 0,24 48 0,3 11 0,65 228 0,-76-231 0,-18-60 0,0 1 0,-2 0 0,-1 1 0,4 41 0,-2 32 0,0 78 0,-9-157 0,-1 0 0,-1 0 0,-1-1 0,-1 1 0,-1-1 0,-11 28 0,-17 57 0,6-15 0,16-54 0,-11 66 0,4-16 0,13-50 0,5-30 0,1 0 0,-1 0 0,-1 0 0,1-1 0,-1 1 0,-4 8 0,6-14 0,0-1 0,-1 0 0,1 1 0,0-1 0,0 0 0,0 1 0,-1-1 0,1 0 0,0 1 0,0-1 0,-1 0 0,1 0 0,0 1 0,-1-1 0,1 0 0,0 0 0,-1 1 0,1-1 0,0 0 0,-1 0 0,1 0 0,-1 0 0,1 0 0,0 0 0,-1 0 0,1 1 0,-1-1 0,1 0 0,0 0 0,-1 0 0,1-1 0,-1 1 0,1 0 0,0 0 0,-1 0 0,-14-12 0,-6-21 0,15 17 0,2 0 0,-1 0 0,-2-25 0,-7-24 0,6 48 0,1 16 0,6 3 0,0-1 0,0 1 0,0-1 0,1 1 0,-1 0 0,1-1 0,-1 1 0,1 0 0,-1 0 0,1 0 0,0-1 0,0 1 0,0 0 0,1 3 0,27 205 0,-28-204 0,1 0 0,-1 0 0,1 0 0,1 0 0,-1-1 0,1 1 0,0 0 0,3 6 0,-4-11 0,0 0 0,0 0 0,0 0 0,0 0 0,0-1 0,0 1 0,0 0 0,0 0 0,1-1 0,-1 1 0,0 0 0,0-1 0,1 0 0,-1 1 0,0-1 0,1 0 0,-1 1 0,0-1 0,1 0 0,-1 0 0,0 0 0,1 0 0,-1 0 0,1 0 0,-1-1 0,0 1 0,1 0 0,-1-1 0,0 1 0,0-1 0,1 1 0,-1-1 0,0 0 0,0 0 0,0 1 0,0-1 0,0 0 0,2-2 0,8-5 0,-1-1 0,0 0 0,0 0 0,-1-1 0,11-14 0,15-16 0,-34 39-34,-1 0 0,1 1 0,-1-1 0,1 0 0,-1 1-1,1-1 1,-1 0 0,1 1 0,0-1 0,0 1 0,-1-1 0,1 1 0,0-1-1,0 1 1,-1 0 0,1-1 0,0 1 0,0 0 0,0 0 0,0-1-1,-1 1 1,1 0 0,0 0 0,0 0 0,0 0 0,0 0 0,0 0 0,0 0-1,-1 1 1,1-1 0,0 0 0,0 0 0,0 1 0,0-1 0,-1 0 0,1 1-1,0-1 1,0 1 0,0 0 0,7 7-6792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8:32:03.8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1400 47 24575,'-8'5'0,"-1"-1"0,1 0 0,-1 0 0,1 0 0,-1-1 0,0-1 0,0 0 0,-14 2 0,1 1 0,-35 5 0,0-2 0,0-3 0,-1-2 0,-57-6 0,-122 9 0,233-6 0,-14 1 0,1 0 0,0 2 0,-1 0 0,1 0 0,0 2 0,0 0 0,1 1 0,0 1 0,-24 13 0,-193 137 0,192-127 0,-44 41 0,72-58 0,0 0 0,1 0 0,0 1 0,1 1 0,0 0 0,-14 28 0,18-25 0,1 0 0,1 0 0,0 1 0,1 0 0,-2 23 0,1 100 0,3-48 0,-10 178 0,26 310 0,-3-498 0,39 144 0,1-1 0,-31 21 0,-17-173 0,5 31 0,2 50 0,-10-50 0,-15 327 0,9-341 0,6 114 0,2-79 0,1-88 0,2-1 0,1 0 0,18 61 0,-11-61 0,2-1 0,1 0 0,33 52 0,-30-54 0,-9-19 0,0 0 0,1-1 0,0 0 0,1-1 0,1 0 0,0-1 0,1-1 0,0 0 0,1-1 0,0 0 0,1-1 0,0-1 0,26 11 0,-6-7 0,1-1 0,0-2 0,1-1 0,0-2 0,58 4 0,-50-8 0,0-1 0,-1-2 0,1-2 0,0-2 0,-1-2 0,0-3 0,0-1 0,66-24 0,240-77 0,-345 109 0,219-44 0,-206 38 0,-1-1 0,0-1 0,0-1 0,-1 0 0,0-1 0,-1 0 0,21-23 0,-34 32 0,3-3 0,1-1 0,-2-1 0,1 1 0,-1-1 0,0 0 0,-1 0 0,0 0 0,4-13 0,22-75 0,-25 77 0,8-28 0,1 4 0,-3-1 0,-1-1 0,-2 0 0,3-72 0,-13-587 0,21 433 0,-1 13 0,0-37 0,-16 34 0,-5-201 0,-1 431 0,-2 1 0,0 0 0,-2 0 0,-2 0 0,0 1 0,-27-50 0,15 31 0,-17-55 0,24 62 0,-2 1 0,-34-61 0,26 56 0,-25-66 0,30 66 0,-1 0 0,-35-53 0,7 14 0,48 81 0,-144-240 0,138 234 0,-1 0 0,0 0 0,0 1 0,-1 0 0,0 1 0,0 0 0,-20-11 0,-80-33 0,16 9 0,92 41 5,-1 0-1,1 0 1,0 0 0,-1 0-1,1 0 1,0 0-1,-1 1 1,1-1 0,-1 0-1,1 1 1,-1 0 0,0-1-1,1 1 1,-1 0-1,1-1 1,-1 1 0,0 0-1,1 0 1,-1 1-1,1-1 1,-1 0 0,0 0-1,1 1 1,-1-1-1,-2 2 1,3 0-92,0 0-1,0 1 1,0-1 0,1 1-1,-1-1 1,1 1 0,-1-1-1,1 1 1,0-1-1,0 1 1,0-1 0,0 1-1,0-1 1,1 1 0,-1-1-1,2 4 1,2 19-6739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Name(s)</a:t>
            </a:r>
            <a:br>
              <a:rPr lang="en-US" dirty="0"/>
            </a:br>
            <a:r>
              <a:rPr lang="en-US" dirty="0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 dirty="0"/>
              <a:t>Conference title</a:t>
            </a:r>
            <a:br>
              <a:rPr lang="en-US" dirty="0"/>
            </a:br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8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400" baseline="0">
                <a:latin typeface="Segoe"/>
              </a:defRPr>
            </a:lvl1pPr>
            <a:lvl2pPr>
              <a:lnSpc>
                <a:spcPct val="130000"/>
              </a:lnSpc>
              <a:defRPr sz="1400">
                <a:latin typeface="+mn-ea"/>
                <a:ea typeface="+mn-ea"/>
              </a:defRPr>
            </a:lvl2pPr>
            <a:lvl3pPr>
              <a:lnSpc>
                <a:spcPct val="130000"/>
              </a:lnSpc>
              <a:defRPr sz="1400">
                <a:latin typeface="+mn-ea"/>
                <a:ea typeface="+mn-ea"/>
              </a:defRPr>
            </a:lvl3pPr>
            <a:lvl4pPr>
              <a:lnSpc>
                <a:spcPct val="130000"/>
              </a:lnSpc>
              <a:defRPr sz="1400">
                <a:latin typeface="+mn-ea"/>
                <a:ea typeface="+mn-ea"/>
              </a:defRPr>
            </a:lvl4pPr>
            <a:lvl5pPr>
              <a:lnSpc>
                <a:spcPct val="130000"/>
              </a:lnSpc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dirty="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 dirty="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 dirty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3" Type="http://schemas.openxmlformats.org/officeDocument/2006/relationships/image" Target="../media/image120.png"/><Relationship Id="rId7" Type="http://schemas.openxmlformats.org/officeDocument/2006/relationships/customXml" Target="../ink/ink23.xml"/><Relationship Id="rId12" Type="http://schemas.openxmlformats.org/officeDocument/2006/relationships/customXml" Target="../ink/ink2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80.png"/><Relationship Id="rId5" Type="http://schemas.openxmlformats.org/officeDocument/2006/relationships/image" Target="../media/image140.png"/><Relationship Id="rId10" Type="http://schemas.openxmlformats.org/officeDocument/2006/relationships/customXml" Target="../ink/ink24.xml"/><Relationship Id="rId4" Type="http://schemas.openxmlformats.org/officeDocument/2006/relationships/image" Target="../media/image130.png"/><Relationship Id="rId9" Type="http://schemas.openxmlformats.org/officeDocument/2006/relationships/image" Target="../media/image170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customXml" Target="../ink/ink2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6.xml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5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customXml" Target="../ink/ink34.xm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customXml" Target="../ink/ink38.xml"/><Relationship Id="rId4" Type="http://schemas.openxmlformats.org/officeDocument/2006/relationships/image" Target="../media/image5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customXml" Target="../ink/ink39.xml"/><Relationship Id="rId12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58.png"/><Relationship Id="rId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12" Type="http://schemas.openxmlformats.org/officeDocument/2006/relationships/image" Target="../media/image660.pn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5" Type="http://schemas.openxmlformats.org/officeDocument/2006/relationships/image" Target="../media/image58.png"/><Relationship Id="rId10" Type="http://schemas.openxmlformats.org/officeDocument/2006/relationships/customXml" Target="../ink/ink40.xml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0.png"/><Relationship Id="rId7" Type="http://schemas.openxmlformats.org/officeDocument/2006/relationships/image" Target="../media/image7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customXml" Target="../ink/ink41.xml"/><Relationship Id="rId4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1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customXml" Target="../ink/ink13.xml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3.png"/><Relationship Id="rId1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customXml" Target="../ink/ink16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2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Wilderness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Daesoo Lee</a:t>
            </a:r>
          </a:p>
          <a:p>
            <a:r>
              <a:rPr lang="en-US" dirty="0"/>
              <a:t>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04/2024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E9A-A16D-E34B-A1A3-86989D51A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 (CNN) for Images Only?</a:t>
            </a:r>
          </a:p>
        </p:txBody>
      </p:sp>
    </p:spTree>
    <p:extLst>
      <p:ext uri="{BB962C8B-B14F-4D97-AF65-F5344CB8AC3E}">
        <p14:creationId xmlns:p14="http://schemas.microsoft.com/office/powerpoint/2010/main" val="170685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 for Images Only?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answer is 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The Adobe Capture Pattern Trap - Pattern Observer">
            <a:extLst>
              <a:ext uri="{FF2B5EF4-FFF2-40B4-BE49-F238E27FC236}">
                <a16:creationId xmlns:a16="http://schemas.microsoft.com/office/drawing/2014/main" id="{3A9DABCC-8F3B-83B9-07C4-71721B57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1" y="2015775"/>
            <a:ext cx="4741817" cy="3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TRACTED ARTICLE: Time series real time naive bayes electrocardiogram  signal classification for efficient disease prediction using fuzzy rules |  Journal of Ambient Intelligence and Humanized Computing">
            <a:extLst>
              <a:ext uri="{FF2B5EF4-FFF2-40B4-BE49-F238E27FC236}">
                <a16:creationId xmlns:a16="http://schemas.microsoft.com/office/drawing/2014/main" id="{61A30556-6FAD-BBA9-F5D0-8FB34527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67" y="1354126"/>
            <a:ext cx="5711490" cy="197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ntropy | Free Full-Text | Deep Learning Modeling of Cardiac Arrhythmia  Classification on Information Feature Fusion Image with Attention Mechanism">
            <a:extLst>
              <a:ext uri="{FF2B5EF4-FFF2-40B4-BE49-F238E27FC236}">
                <a16:creationId xmlns:a16="http://schemas.microsoft.com/office/drawing/2014/main" id="{F965BAB5-8B0E-8596-D2A7-579C236C8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2" t="5723" r="7416" b="91762"/>
          <a:stretch/>
        </p:blipFill>
        <p:spPr bwMode="auto">
          <a:xfrm>
            <a:off x="7531100" y="5072329"/>
            <a:ext cx="3070225" cy="1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tropy | Free Full-Text | Deep Learning Modeling of Cardiac Arrhythmia  Classification on Information Feature Fusion Image with Attention Mechanism">
            <a:extLst>
              <a:ext uri="{FF2B5EF4-FFF2-40B4-BE49-F238E27FC236}">
                <a16:creationId xmlns:a16="http://schemas.microsoft.com/office/drawing/2014/main" id="{8CA5D725-0690-21A5-4210-D4572298A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5093" r="53773" b="61204"/>
          <a:stretch/>
        </p:blipFill>
        <p:spPr bwMode="auto">
          <a:xfrm>
            <a:off x="7540625" y="3541979"/>
            <a:ext cx="3060700" cy="13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739318-0F5D-83F6-C3AF-9F1C04F6D6F1}"/>
              </a:ext>
            </a:extLst>
          </p:cNvPr>
          <p:cNvSpPr txBox="1"/>
          <p:nvPr/>
        </p:nvSpPr>
        <p:spPr>
          <a:xfrm>
            <a:off x="1968500" y="5530850"/>
            <a:ext cx="1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FEC40-254B-6A7E-9870-1AD683578330}"/>
              </a:ext>
            </a:extLst>
          </p:cNvPr>
          <p:cNvSpPr txBox="1"/>
          <p:nvPr/>
        </p:nvSpPr>
        <p:spPr>
          <a:xfrm>
            <a:off x="8135937" y="5530850"/>
            <a:ext cx="1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1D image</a:t>
            </a:r>
          </a:p>
        </p:txBody>
      </p:sp>
    </p:spTree>
    <p:extLst>
      <p:ext uri="{BB962C8B-B14F-4D97-AF65-F5344CB8AC3E}">
        <p14:creationId xmlns:p14="http://schemas.microsoft.com/office/powerpoint/2010/main" val="69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 (CNN) for Images Only?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for Time Series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E9848C9A-1871-A16A-2F62-F0F7558942C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875" y="1972262"/>
            <a:ext cx="6270636" cy="220042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6C37E-81D2-DE44-6385-1D09F19CD9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dirty="0"/>
              <a:t>2D convolutional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1D convolutional layer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A12205-48AA-87F5-4EA4-6A4663A0BB70}"/>
              </a:ext>
            </a:extLst>
          </p:cNvPr>
          <p:cNvGrpSpPr/>
          <p:nvPr/>
        </p:nvGrpSpPr>
        <p:grpSpPr>
          <a:xfrm>
            <a:off x="350510" y="2113665"/>
            <a:ext cx="3184542" cy="1947702"/>
            <a:chOff x="350510" y="2113665"/>
            <a:chExt cx="3184542" cy="1947702"/>
          </a:xfrm>
        </p:grpSpPr>
        <p:pic>
          <p:nvPicPr>
            <p:cNvPr id="14338" name="Picture 2" descr="1D CNN vs. 2D CNN in feature detection. The shape of convolution filter...  | Download Scientific Diagram">
              <a:extLst>
                <a:ext uri="{FF2B5EF4-FFF2-40B4-BE49-F238E27FC236}">
                  <a16:creationId xmlns:a16="http://schemas.microsoft.com/office/drawing/2014/main" id="{9370D576-D592-3E45-015B-D888505E58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8"/>
            <a:stretch/>
          </p:blipFill>
          <p:spPr bwMode="auto">
            <a:xfrm>
              <a:off x="641023" y="2113665"/>
              <a:ext cx="2894029" cy="1947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EDFDB6-74CA-C335-8660-4EE85F8D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10" y="2113665"/>
              <a:ext cx="581025" cy="3048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3E13D7-EEB9-45BC-555B-435E9C17A3A0}"/>
              </a:ext>
            </a:extLst>
          </p:cNvPr>
          <p:cNvSpPr txBox="1"/>
          <p:nvPr/>
        </p:nvSpPr>
        <p:spPr>
          <a:xfrm>
            <a:off x="8517008" y="3711022"/>
            <a:ext cx="228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Conv: Convolutional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FC: Fully-Connected layer</a:t>
            </a:r>
          </a:p>
        </p:txBody>
      </p:sp>
      <p:pic>
        <p:nvPicPr>
          <p:cNvPr id="14342" name="Picture 6" descr="Dogs tear up when reunited with owners, research shows | CNN">
            <a:extLst>
              <a:ext uri="{FF2B5EF4-FFF2-40B4-BE49-F238E27FC236}">
                <a16:creationId xmlns:a16="http://schemas.microsoft.com/office/drawing/2014/main" id="{C1ECB444-E797-7FF1-6A76-2EBA90077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2129" r="5065" b="455"/>
          <a:stretch/>
        </p:blipFill>
        <p:spPr bwMode="auto">
          <a:xfrm>
            <a:off x="4062953" y="2352299"/>
            <a:ext cx="1783506" cy="1713421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83B45D-7923-AAED-BCD7-2A2CBEDCA393}"/>
              </a:ext>
            </a:extLst>
          </p:cNvPr>
          <p:cNvSpPr txBox="1"/>
          <p:nvPr/>
        </p:nvSpPr>
        <p:spPr>
          <a:xfrm>
            <a:off x="4393811" y="1893165"/>
            <a:ext cx="112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8AE3B-DF77-78A7-7269-1EA807809B67}"/>
              </a:ext>
            </a:extLst>
          </p:cNvPr>
          <p:cNvSpPr txBox="1"/>
          <p:nvPr/>
        </p:nvSpPr>
        <p:spPr>
          <a:xfrm>
            <a:off x="4393811" y="4886729"/>
            <a:ext cx="112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FB295A-6BC1-9A49-5891-D0874E8D2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675" y="5399698"/>
            <a:ext cx="1846638" cy="66889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8" name="Cube 17">
            <a:extLst>
              <a:ext uri="{FF2B5EF4-FFF2-40B4-BE49-F238E27FC236}">
                <a16:creationId xmlns:a16="http://schemas.microsoft.com/office/drawing/2014/main" id="{C6706568-7B49-7ACF-6F1F-BD6F9F37C99A}"/>
              </a:ext>
            </a:extLst>
          </p:cNvPr>
          <p:cNvSpPr/>
          <p:nvPr/>
        </p:nvSpPr>
        <p:spPr>
          <a:xfrm>
            <a:off x="5733721" y="5194506"/>
            <a:ext cx="781380" cy="779664"/>
          </a:xfrm>
          <a:prstGeom prst="cube">
            <a:avLst>
              <a:gd name="adj" fmla="val 88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0D9C19-3CB7-0473-7AF8-48E0B0B7E877}"/>
              </a:ext>
            </a:extLst>
          </p:cNvPr>
          <p:cNvSpPr txBox="1"/>
          <p:nvPr/>
        </p:nvSpPr>
        <p:spPr>
          <a:xfrm>
            <a:off x="5564038" y="6191972"/>
            <a:ext cx="950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256 x 1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CCD0B28-078E-3ADD-FE59-0139B27922C5}"/>
              </a:ext>
            </a:extLst>
          </p:cNvPr>
          <p:cNvSpPr/>
          <p:nvPr/>
        </p:nvSpPr>
        <p:spPr>
          <a:xfrm>
            <a:off x="6733221" y="5360194"/>
            <a:ext cx="781380" cy="613976"/>
          </a:xfrm>
          <a:prstGeom prst="cube">
            <a:avLst>
              <a:gd name="adj" fmla="val 87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75FF98-8E62-49C8-D98A-F00C3F887785}"/>
              </a:ext>
            </a:extLst>
          </p:cNvPr>
          <p:cNvSpPr txBox="1"/>
          <p:nvPr/>
        </p:nvSpPr>
        <p:spPr>
          <a:xfrm>
            <a:off x="4825018" y="4240890"/>
            <a:ext cx="233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Height x width x channels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86B3C7F-2501-6AB0-8AD9-CE1850A202DA}"/>
              </a:ext>
            </a:extLst>
          </p:cNvPr>
          <p:cNvSpPr/>
          <p:nvPr/>
        </p:nvSpPr>
        <p:spPr>
          <a:xfrm>
            <a:off x="7767070" y="5683250"/>
            <a:ext cx="781380" cy="290920"/>
          </a:xfrm>
          <a:prstGeom prst="cube">
            <a:avLst>
              <a:gd name="adj" fmla="val 77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251864-4AEE-D690-2C7A-11675E6712B3}"/>
              </a:ext>
            </a:extLst>
          </p:cNvPr>
          <p:cNvSpPr/>
          <p:nvPr/>
        </p:nvSpPr>
        <p:spPr>
          <a:xfrm>
            <a:off x="8916608" y="5824538"/>
            <a:ext cx="781380" cy="149632"/>
          </a:xfrm>
          <a:prstGeom prst="cube">
            <a:avLst>
              <a:gd name="adj" fmla="val 47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2B3D0-176A-0503-57B9-52AAA3E56BE5}"/>
              </a:ext>
            </a:extLst>
          </p:cNvPr>
          <p:cNvSpPr txBox="1"/>
          <p:nvPr/>
        </p:nvSpPr>
        <p:spPr>
          <a:xfrm>
            <a:off x="5345121" y="6496520"/>
            <a:ext cx="1388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Length x channels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717D5-49AE-BA95-D3BB-AC7DFBBE52B9}"/>
              </a:ext>
            </a:extLst>
          </p:cNvPr>
          <p:cNvSpPr txBox="1"/>
          <p:nvPr/>
        </p:nvSpPr>
        <p:spPr>
          <a:xfrm>
            <a:off x="6590842" y="6191972"/>
            <a:ext cx="950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64 x 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4FAD48-98D9-1778-69E9-63B584B0DECE}"/>
              </a:ext>
            </a:extLst>
          </p:cNvPr>
          <p:cNvSpPr txBox="1"/>
          <p:nvPr/>
        </p:nvSpPr>
        <p:spPr>
          <a:xfrm>
            <a:off x="7714966" y="6191972"/>
            <a:ext cx="950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32 x 64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C76C8-AA49-E999-B921-539E32712179}"/>
              </a:ext>
            </a:extLst>
          </p:cNvPr>
          <p:cNvSpPr txBox="1"/>
          <p:nvPr/>
        </p:nvSpPr>
        <p:spPr>
          <a:xfrm>
            <a:off x="8828592" y="6191972"/>
            <a:ext cx="950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16 x 128</a:t>
            </a:r>
          </a:p>
        </p:txBody>
      </p:sp>
      <p:pic>
        <p:nvPicPr>
          <p:cNvPr id="31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059FF4CA-490A-6534-D494-8A01D9E9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25" t="-1" b="6303"/>
          <a:stretch/>
        </p:blipFill>
        <p:spPr>
          <a:xfrm>
            <a:off x="9904236" y="4695070"/>
            <a:ext cx="1171023" cy="20617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3B3E10-A146-2E00-0B88-3D3CD0E816CF}"/>
              </a:ext>
            </a:extLst>
          </p:cNvPr>
          <p:cNvSpPr txBox="1"/>
          <p:nvPr/>
        </p:nvSpPr>
        <p:spPr>
          <a:xfrm>
            <a:off x="11539798" y="3959353"/>
            <a:ext cx="86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#classes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F3844C-F927-AE2B-DD28-26539FBFD59A}"/>
              </a:ext>
            </a:extLst>
          </p:cNvPr>
          <p:cNvSpPr txBox="1"/>
          <p:nvPr/>
        </p:nvSpPr>
        <p:spPr>
          <a:xfrm>
            <a:off x="10735176" y="6651787"/>
            <a:ext cx="86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#classes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9061E7-EE6A-9442-C8D0-4C9E38996761}"/>
              </a:ext>
            </a:extLst>
          </p:cNvPr>
          <p:cNvGrpSpPr/>
          <p:nvPr/>
        </p:nvGrpSpPr>
        <p:grpSpPr>
          <a:xfrm>
            <a:off x="585857" y="5553114"/>
            <a:ext cx="1779978" cy="421056"/>
            <a:chOff x="777485" y="6329363"/>
            <a:chExt cx="1779978" cy="421056"/>
          </a:xfrm>
        </p:grpSpPr>
        <p:pic>
          <p:nvPicPr>
            <p:cNvPr id="36" name="Picture 2" descr="1D CNN vs. 2D CNN in feature detection. The shape of convolution filter...  | Download Scientific Diagram">
              <a:extLst>
                <a:ext uri="{FF2B5EF4-FFF2-40B4-BE49-F238E27FC236}">
                  <a16:creationId xmlns:a16="http://schemas.microsoft.com/office/drawing/2014/main" id="{12423D99-868D-7D38-3717-43F0D2E73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974" b="7077"/>
            <a:stretch/>
          </p:blipFill>
          <p:spPr bwMode="auto">
            <a:xfrm rot="16200000">
              <a:off x="1456946" y="5649902"/>
              <a:ext cx="421056" cy="177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20ACB02-A4D9-AACE-BA77-8667BCE1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988" y="6329363"/>
              <a:ext cx="328626" cy="67592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F7F1419-7A2A-92A0-08E2-6DBE1073F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81" y="5001805"/>
            <a:ext cx="1369147" cy="228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A4BB46B-397F-EE71-343A-5FD8536E09FB}"/>
                  </a:ext>
                </a:extLst>
              </p14:cNvPr>
              <p14:cNvContentPartPr/>
              <p14:nvPr/>
            </p14:nvContentPartPr>
            <p14:xfrm>
              <a:off x="653580" y="5229820"/>
              <a:ext cx="83160" cy="339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A4BB46B-397F-EE71-343A-5FD8536E09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4580" y="5220820"/>
                <a:ext cx="100800" cy="35676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28DBC16-0735-ED53-6732-6F9CE6BDF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51" y="6002528"/>
            <a:ext cx="1613274" cy="4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 for Images Only?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 of using CNN for time series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 popular that CNN is dominantly used for this task in the literature.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0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E9A-A16D-E34B-A1A3-86989D51A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381035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3B589EB-8A5D-0D8F-9C1D-9D0FF601AE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3059"/>
          <a:stretch/>
        </p:blipFill>
        <p:spPr>
          <a:xfrm>
            <a:off x="2628900" y="2294438"/>
            <a:ext cx="6924675" cy="2603884"/>
          </a:xfrm>
        </p:spPr>
      </p:pic>
    </p:spTree>
    <p:extLst>
      <p:ext uri="{BB962C8B-B14F-4D97-AF65-F5344CB8AC3E}">
        <p14:creationId xmlns:p14="http://schemas.microsoft.com/office/powerpoint/2010/main" val="376454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Limitations of RNN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/blog/2021/07/lets-understand-the-problems-with-recurrent-neural-networks/</a:t>
            </a:r>
          </a:p>
        </p:txBody>
      </p:sp>
      <p:pic>
        <p:nvPicPr>
          <p:cNvPr id="1026" name="Picture 2" descr="back propagation |Problems Recurrent neural networks">
            <a:extLst>
              <a:ext uri="{FF2B5EF4-FFF2-40B4-BE49-F238E27FC236}">
                <a16:creationId xmlns:a16="http://schemas.microsoft.com/office/drawing/2014/main" id="{1ED0EB9D-C65A-1181-7677-0E951FC1F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74815"/>
            <a:ext cx="5415943" cy="312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D5F0F-9FA1-3F78-9189-99A0B4D952BB}"/>
                  </a:ext>
                </a:extLst>
              </p:cNvPr>
              <p:cNvSpPr txBox="1"/>
              <p:nvPr/>
            </p:nvSpPr>
            <p:spPr>
              <a:xfrm>
                <a:off x="5889649" y="2351048"/>
                <a:ext cx="3482951" cy="3493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b="0" dirty="0">
                    <a:ea typeface="Cambria Math" panose="02040503050406030204" pitchFamily="18" charset="0"/>
                  </a:rPr>
                  <a:t>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D5F0F-9FA1-3F78-9189-99A0B4D95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49" y="2351048"/>
                <a:ext cx="3482951" cy="3493520"/>
              </a:xfrm>
              <a:prstGeom prst="rect">
                <a:avLst/>
              </a:prstGeom>
              <a:blipFill>
                <a:blip r:embed="rId3"/>
                <a:stretch>
                  <a:fillRect l="-3986" t="-25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4091E84-5DEA-3BEE-553B-3915D35AABBC}"/>
              </a:ext>
            </a:extLst>
          </p:cNvPr>
          <p:cNvSpPr/>
          <p:nvPr/>
        </p:nvSpPr>
        <p:spPr>
          <a:xfrm>
            <a:off x="4526279" y="2150553"/>
            <a:ext cx="889663" cy="297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C6515-FB22-980A-3B16-DC371C203D9E}"/>
              </a:ext>
            </a:extLst>
          </p:cNvPr>
          <p:cNvSpPr/>
          <p:nvPr/>
        </p:nvSpPr>
        <p:spPr>
          <a:xfrm>
            <a:off x="4205616" y="3429315"/>
            <a:ext cx="889663" cy="449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D0C9B-83BA-2E59-31A8-1D4332F06356}"/>
                  </a:ext>
                </a:extLst>
              </p:cNvPr>
              <p:cNvSpPr txBox="1"/>
              <p:nvPr/>
            </p:nvSpPr>
            <p:spPr>
              <a:xfrm>
                <a:off x="554581" y="5020056"/>
                <a:ext cx="39716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NO" dirty="0"/>
                  <a:t> : error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NO" dirty="0"/>
                  <a:t> : hidden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NO" dirty="0"/>
                  <a:t> : trainable weights of RNN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D0C9B-83BA-2E59-31A8-1D4332F0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5020056"/>
                <a:ext cx="3971698" cy="923330"/>
              </a:xfrm>
              <a:prstGeom prst="rect">
                <a:avLst/>
              </a:prstGeom>
              <a:blipFill>
                <a:blip r:embed="rId4"/>
                <a:stretch>
                  <a:fillRect l="-955" t="-2703" b="-945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E9D40F-FB89-BB4D-A213-5D22CE480F7E}"/>
                  </a:ext>
                </a:extLst>
              </p:cNvPr>
              <p:cNvSpPr txBox="1"/>
              <p:nvPr/>
            </p:nvSpPr>
            <p:spPr>
              <a:xfrm>
                <a:off x="1210443" y="3682111"/>
                <a:ext cx="4046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NO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E9D40F-FB89-BB4D-A213-5D22CE4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3" y="3682111"/>
                <a:ext cx="4046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98C5A-1FB9-1B00-4E5B-8EF43FCF7CA0}"/>
                  </a:ext>
                </a:extLst>
              </p:cNvPr>
              <p:cNvSpPr txBox="1"/>
              <p:nvPr/>
            </p:nvSpPr>
            <p:spPr>
              <a:xfrm>
                <a:off x="2234571" y="3682111"/>
                <a:ext cx="4046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NO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98C5A-1FB9-1B00-4E5B-8EF43FCF7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571" y="3682111"/>
                <a:ext cx="4046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F46750-FC5F-AA79-246D-CFDCCA1C901F}"/>
                  </a:ext>
                </a:extLst>
              </p:cNvPr>
              <p:cNvSpPr txBox="1"/>
              <p:nvPr/>
            </p:nvSpPr>
            <p:spPr>
              <a:xfrm>
                <a:off x="3231267" y="3682111"/>
                <a:ext cx="4046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NO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F46750-FC5F-AA79-246D-CFDCCA1C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267" y="3682111"/>
                <a:ext cx="4046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1CD2754-5EBE-F681-B7B3-6335E24995A4}"/>
                  </a:ext>
                </a:extLst>
              </p14:cNvPr>
              <p14:cNvContentPartPr/>
              <p14:nvPr/>
            </p14:nvContentPartPr>
            <p14:xfrm>
              <a:off x="3595060" y="3791411"/>
              <a:ext cx="2256840" cy="354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1CD2754-5EBE-F681-B7B3-6335E24995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7420" y="3773411"/>
                <a:ext cx="22924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C7F91F-650E-5C2F-5ADA-D17277395CB7}"/>
                  </a:ext>
                </a:extLst>
              </p14:cNvPr>
              <p14:cNvContentPartPr/>
              <p14:nvPr/>
            </p14:nvContentPartPr>
            <p14:xfrm>
              <a:off x="2612620" y="4010651"/>
              <a:ext cx="3258360" cy="46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C7F91F-650E-5C2F-5ADA-D17277395C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4620" y="3993011"/>
                <a:ext cx="32940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D596216-76EF-DBAB-5BDC-842A904D694B}"/>
                  </a:ext>
                </a:extLst>
              </p14:cNvPr>
              <p14:cNvContentPartPr/>
              <p14:nvPr/>
            </p14:nvContentPartPr>
            <p14:xfrm>
              <a:off x="1552420" y="4008851"/>
              <a:ext cx="4346640" cy="1173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D596216-76EF-DBAB-5BDC-842A904D69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4780" y="3991211"/>
                <a:ext cx="4382280" cy="1209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1CF8950-1D55-3E7E-9C4F-7623CCB7A7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442" y="2326127"/>
            <a:ext cx="2536264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Limitations of RNN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/blog/2021/07/lets-understand-the-problems-with-recurrent-neural-networks/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935A1E-97E1-E654-3865-3C4782637FBE}"/>
                  </a:ext>
                </a:extLst>
              </p:cNvPr>
              <p:cNvSpPr txBox="1"/>
              <p:nvPr/>
            </p:nvSpPr>
            <p:spPr>
              <a:xfrm>
                <a:off x="637027" y="1845282"/>
                <a:ext cx="7181093" cy="4276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b="0" dirty="0">
                    <a:ea typeface="Cambria Math" panose="02040503050406030204" pitchFamily="18" charset="0"/>
                  </a:rPr>
                  <a:t>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998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998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998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935A1E-97E1-E654-3865-3C478263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7" y="1845282"/>
                <a:ext cx="7181093" cy="4276684"/>
              </a:xfrm>
              <a:prstGeom prst="rect">
                <a:avLst/>
              </a:prstGeom>
              <a:blipFill>
                <a:blip r:embed="rId2"/>
                <a:stretch>
                  <a:fillRect l="-1951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E59A437-9A69-7D43-769B-9A8F44BC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95" y="4122123"/>
            <a:ext cx="4366039" cy="19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76CB8A-AB70-C956-1F4F-1D33E6D00B71}"/>
              </a:ext>
            </a:extLst>
          </p:cNvPr>
          <p:cNvSpPr/>
          <p:nvPr/>
        </p:nvSpPr>
        <p:spPr>
          <a:xfrm>
            <a:off x="9043416" y="4511987"/>
            <a:ext cx="961643" cy="129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5C15C-4A50-F2D2-68E1-F16A834664FB}"/>
                  </a:ext>
                </a:extLst>
              </p:cNvPr>
              <p:cNvSpPr txBox="1"/>
              <p:nvPr/>
            </p:nvSpPr>
            <p:spPr>
              <a:xfrm>
                <a:off x="8860154" y="4676252"/>
                <a:ext cx="1364742" cy="566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O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NO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O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5C15C-4A50-F2D2-68E1-F16A8346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154" y="4676252"/>
                <a:ext cx="1364742" cy="566437"/>
              </a:xfrm>
              <a:prstGeom prst="rect">
                <a:avLst/>
              </a:prstGeom>
              <a:blipFill>
                <a:blip r:embed="rId4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9DE6E8-0EFC-73F4-C9FC-A6060A9ED527}"/>
                  </a:ext>
                </a:extLst>
              </p:cNvPr>
              <p:cNvSpPr txBox="1"/>
              <p:nvPr/>
            </p:nvSpPr>
            <p:spPr>
              <a:xfrm>
                <a:off x="8860154" y="5215748"/>
                <a:ext cx="1364742" cy="566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O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NO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O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9DE6E8-0EFC-73F4-C9FC-A6060A9ED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154" y="5215748"/>
                <a:ext cx="1364742" cy="566437"/>
              </a:xfrm>
              <a:prstGeom prst="rect">
                <a:avLst/>
              </a:prstGeom>
              <a:blipFill>
                <a:blip r:embed="rId5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10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Limitations of RNN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Slow training due to the difficulty with </a:t>
            </a:r>
            <a:r>
              <a:rPr lang="en-US" i="1" dirty="0"/>
              <a:t>parallel computing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A2F2B-686F-4753-9E20-C091FDCB90F9}"/>
              </a:ext>
            </a:extLst>
          </p:cNvPr>
          <p:cNvSpPr txBox="1"/>
          <p:nvPr/>
        </p:nvSpPr>
        <p:spPr>
          <a:xfrm>
            <a:off x="7727222" y="6286155"/>
            <a:ext cx="16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RNN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529533-E402-5CE3-C6C3-3E3019C590F8}"/>
              </a:ext>
            </a:extLst>
          </p:cNvPr>
          <p:cNvSpPr/>
          <p:nvPr/>
        </p:nvSpPr>
        <p:spPr>
          <a:xfrm>
            <a:off x="3024490" y="2556956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9662A-D9FD-97D8-28A9-02FC8D8E3508}"/>
              </a:ext>
            </a:extLst>
          </p:cNvPr>
          <p:cNvSpPr/>
          <p:nvPr/>
        </p:nvSpPr>
        <p:spPr>
          <a:xfrm>
            <a:off x="3024490" y="3279093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DEF9D4-D5D5-54DB-1DBB-CDF76CFCB8D3}"/>
              </a:ext>
            </a:extLst>
          </p:cNvPr>
          <p:cNvSpPr/>
          <p:nvPr/>
        </p:nvSpPr>
        <p:spPr>
          <a:xfrm>
            <a:off x="3024490" y="3961655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89D803-B54A-3164-E5D9-2D8349B14070}"/>
              </a:ext>
            </a:extLst>
          </p:cNvPr>
          <p:cNvSpPr/>
          <p:nvPr/>
        </p:nvSpPr>
        <p:spPr>
          <a:xfrm>
            <a:off x="3024490" y="4992379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17733F-2C12-41EF-1D4F-9AD3C9B5C57D}"/>
              </a:ext>
            </a:extLst>
          </p:cNvPr>
          <p:cNvSpPr/>
          <p:nvPr/>
        </p:nvSpPr>
        <p:spPr>
          <a:xfrm>
            <a:off x="3024490" y="569311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F60500-FFDC-4137-3BA7-7CE49094A5B1}"/>
              </a:ext>
            </a:extLst>
          </p:cNvPr>
          <p:cNvSpPr/>
          <p:nvPr/>
        </p:nvSpPr>
        <p:spPr>
          <a:xfrm>
            <a:off x="3896665" y="2556956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0E6313-8B8D-8C33-BB85-7ED5047BF3CE}"/>
              </a:ext>
            </a:extLst>
          </p:cNvPr>
          <p:cNvSpPr/>
          <p:nvPr/>
        </p:nvSpPr>
        <p:spPr>
          <a:xfrm>
            <a:off x="3896665" y="3279093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3473E9-3E02-575F-F277-A09FB1E09BA8}"/>
              </a:ext>
            </a:extLst>
          </p:cNvPr>
          <p:cNvSpPr/>
          <p:nvPr/>
        </p:nvSpPr>
        <p:spPr>
          <a:xfrm>
            <a:off x="3896665" y="396165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3D769F-D3D1-6AD0-96C6-95FCCF3D3E55}"/>
              </a:ext>
            </a:extLst>
          </p:cNvPr>
          <p:cNvSpPr/>
          <p:nvPr/>
        </p:nvSpPr>
        <p:spPr>
          <a:xfrm>
            <a:off x="3896665" y="4992379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D3D1A1-9F82-8707-1383-E3E63A47EFBE}"/>
              </a:ext>
            </a:extLst>
          </p:cNvPr>
          <p:cNvSpPr/>
          <p:nvPr/>
        </p:nvSpPr>
        <p:spPr>
          <a:xfrm>
            <a:off x="3896665" y="5693118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FC511-D982-A222-BEC2-F3772EBCBFB5}"/>
              </a:ext>
            </a:extLst>
          </p:cNvPr>
          <p:cNvCxnSpPr>
            <a:cxnSpLocks/>
            <a:stCxn id="41" idx="6"/>
            <a:endCxn id="12" idx="2"/>
          </p:cNvCxnSpPr>
          <p:nvPr/>
        </p:nvCxnSpPr>
        <p:spPr>
          <a:xfrm>
            <a:off x="2464258" y="2712928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9EC2B-52A0-7E5E-9451-336CB4ED27FE}"/>
              </a:ext>
            </a:extLst>
          </p:cNvPr>
          <p:cNvCxnSpPr>
            <a:cxnSpLocks/>
            <a:stCxn id="41" idx="6"/>
            <a:endCxn id="13" idx="2"/>
          </p:cNvCxnSpPr>
          <p:nvPr/>
        </p:nvCxnSpPr>
        <p:spPr>
          <a:xfrm>
            <a:off x="2464258" y="2712928"/>
            <a:ext cx="560232" cy="7221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813AD6-69D2-AC35-8DD9-46A50ED5C2FC}"/>
              </a:ext>
            </a:extLst>
          </p:cNvPr>
          <p:cNvCxnSpPr>
            <a:cxnSpLocks/>
            <a:stCxn id="41" idx="6"/>
            <a:endCxn id="14" idx="2"/>
          </p:cNvCxnSpPr>
          <p:nvPr/>
        </p:nvCxnSpPr>
        <p:spPr>
          <a:xfrm>
            <a:off x="2464258" y="2712928"/>
            <a:ext cx="560232" cy="14046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011E52-FFAF-0209-5EB8-D67558234AE4}"/>
              </a:ext>
            </a:extLst>
          </p:cNvPr>
          <p:cNvCxnSpPr>
            <a:cxnSpLocks/>
            <a:stCxn id="41" idx="6"/>
            <a:endCxn id="15" idx="2"/>
          </p:cNvCxnSpPr>
          <p:nvPr/>
        </p:nvCxnSpPr>
        <p:spPr>
          <a:xfrm>
            <a:off x="2464258" y="2712928"/>
            <a:ext cx="560232" cy="243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7DD1B-33D9-BE4C-44CC-2DE5AAA510C1}"/>
              </a:ext>
            </a:extLst>
          </p:cNvPr>
          <p:cNvCxnSpPr>
            <a:cxnSpLocks/>
            <a:stCxn id="41" idx="6"/>
            <a:endCxn id="16" idx="2"/>
          </p:cNvCxnSpPr>
          <p:nvPr/>
        </p:nvCxnSpPr>
        <p:spPr>
          <a:xfrm>
            <a:off x="2464258" y="2712928"/>
            <a:ext cx="560232" cy="3136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9EF3DB-376D-5483-6240-083E60057FA6}"/>
              </a:ext>
            </a:extLst>
          </p:cNvPr>
          <p:cNvSpPr txBox="1"/>
          <p:nvPr/>
        </p:nvSpPr>
        <p:spPr>
          <a:xfrm>
            <a:off x="1668107" y="6286155"/>
            <a:ext cx="302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Feedforward network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90291-4F4D-79C1-E9A2-4B4DACE01CEB}"/>
              </a:ext>
            </a:extLst>
          </p:cNvPr>
          <p:cNvCxnSpPr>
            <a:cxnSpLocks/>
            <a:stCxn id="42" idx="6"/>
            <a:endCxn id="13" idx="2"/>
          </p:cNvCxnSpPr>
          <p:nvPr/>
        </p:nvCxnSpPr>
        <p:spPr>
          <a:xfrm>
            <a:off x="2464258" y="3435065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8BF3A8D-E6EE-E803-4F93-C24EFC599709}"/>
              </a:ext>
            </a:extLst>
          </p:cNvPr>
          <p:cNvSpPr/>
          <p:nvPr/>
        </p:nvSpPr>
        <p:spPr>
          <a:xfrm>
            <a:off x="2152315" y="2556956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69A26B9-16CB-54D4-6A17-EAF4DF6E9F1D}"/>
              </a:ext>
            </a:extLst>
          </p:cNvPr>
          <p:cNvSpPr/>
          <p:nvPr/>
        </p:nvSpPr>
        <p:spPr>
          <a:xfrm>
            <a:off x="2152315" y="3279093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F4375ED-617A-9D8E-89D7-AC0932D5D053}"/>
              </a:ext>
            </a:extLst>
          </p:cNvPr>
          <p:cNvSpPr/>
          <p:nvPr/>
        </p:nvSpPr>
        <p:spPr>
          <a:xfrm>
            <a:off x="2152315" y="3961655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C808DD-5B57-0F2A-3FF9-C5931F3AB00A}"/>
              </a:ext>
            </a:extLst>
          </p:cNvPr>
          <p:cNvSpPr/>
          <p:nvPr/>
        </p:nvSpPr>
        <p:spPr>
          <a:xfrm>
            <a:off x="2152315" y="4992379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D844FD2-A066-9CA7-F200-336EA6288C07}"/>
              </a:ext>
            </a:extLst>
          </p:cNvPr>
          <p:cNvSpPr/>
          <p:nvPr/>
        </p:nvSpPr>
        <p:spPr>
          <a:xfrm>
            <a:off x="2152315" y="5693118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67F8EF2-39B4-DD0C-E96B-63E443419D94}"/>
              </a:ext>
            </a:extLst>
          </p:cNvPr>
          <p:cNvCxnSpPr>
            <a:cxnSpLocks/>
            <a:stCxn id="42" idx="6"/>
            <a:endCxn id="12" idx="2"/>
          </p:cNvCxnSpPr>
          <p:nvPr/>
        </p:nvCxnSpPr>
        <p:spPr>
          <a:xfrm flipV="1">
            <a:off x="2464258" y="2712928"/>
            <a:ext cx="560232" cy="7221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36DF3D-FEA6-143C-B784-A0A817EAC598}"/>
              </a:ext>
            </a:extLst>
          </p:cNvPr>
          <p:cNvCxnSpPr>
            <a:cxnSpLocks/>
            <a:stCxn id="42" idx="6"/>
            <a:endCxn id="14" idx="2"/>
          </p:cNvCxnSpPr>
          <p:nvPr/>
        </p:nvCxnSpPr>
        <p:spPr>
          <a:xfrm>
            <a:off x="2464258" y="3435065"/>
            <a:ext cx="560232" cy="6825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3B8757-E9AC-B3C3-EAF2-218DBBE30A4E}"/>
              </a:ext>
            </a:extLst>
          </p:cNvPr>
          <p:cNvCxnSpPr>
            <a:cxnSpLocks/>
            <a:stCxn id="42" idx="6"/>
            <a:endCxn id="15" idx="2"/>
          </p:cNvCxnSpPr>
          <p:nvPr/>
        </p:nvCxnSpPr>
        <p:spPr>
          <a:xfrm>
            <a:off x="2464258" y="3435065"/>
            <a:ext cx="560232" cy="17132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DF6D11-83D5-6747-7F35-3761E3A0F82F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>
            <a:off x="2464258" y="3435065"/>
            <a:ext cx="560232" cy="24140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3328FEDA-02CA-C97E-5806-7735AD742EFA}"/>
              </a:ext>
            </a:extLst>
          </p:cNvPr>
          <p:cNvCxnSpPr>
            <a:cxnSpLocks/>
            <a:stCxn id="43" idx="6"/>
            <a:endCxn id="12" idx="2"/>
          </p:cNvCxnSpPr>
          <p:nvPr/>
        </p:nvCxnSpPr>
        <p:spPr>
          <a:xfrm flipV="1">
            <a:off x="2464258" y="2712928"/>
            <a:ext cx="560232" cy="14046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255E3A41-0914-F3EE-BF37-AB566A417E63}"/>
              </a:ext>
            </a:extLst>
          </p:cNvPr>
          <p:cNvCxnSpPr>
            <a:cxnSpLocks/>
            <a:stCxn id="43" idx="6"/>
            <a:endCxn id="13" idx="2"/>
          </p:cNvCxnSpPr>
          <p:nvPr/>
        </p:nvCxnSpPr>
        <p:spPr>
          <a:xfrm flipV="1">
            <a:off x="2464258" y="3435065"/>
            <a:ext cx="560232" cy="6825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93E951ED-8B04-7E05-5A63-49D89C7496B0}"/>
              </a:ext>
            </a:extLst>
          </p:cNvPr>
          <p:cNvCxnSpPr>
            <a:cxnSpLocks/>
            <a:stCxn id="43" idx="6"/>
            <a:endCxn id="14" idx="2"/>
          </p:cNvCxnSpPr>
          <p:nvPr/>
        </p:nvCxnSpPr>
        <p:spPr>
          <a:xfrm>
            <a:off x="2464258" y="4117627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656CC3FC-7B25-0B1D-BE42-9266ECF9FFA5}"/>
              </a:ext>
            </a:extLst>
          </p:cNvPr>
          <p:cNvCxnSpPr>
            <a:cxnSpLocks/>
            <a:stCxn id="43" idx="6"/>
            <a:endCxn id="15" idx="2"/>
          </p:cNvCxnSpPr>
          <p:nvPr/>
        </p:nvCxnSpPr>
        <p:spPr>
          <a:xfrm>
            <a:off x="2464258" y="4117627"/>
            <a:ext cx="560232" cy="10307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5A5DB92F-AF2D-35C6-D10D-B388C2D353A5}"/>
              </a:ext>
            </a:extLst>
          </p:cNvPr>
          <p:cNvCxnSpPr>
            <a:cxnSpLocks/>
            <a:stCxn id="43" idx="6"/>
            <a:endCxn id="16" idx="2"/>
          </p:cNvCxnSpPr>
          <p:nvPr/>
        </p:nvCxnSpPr>
        <p:spPr>
          <a:xfrm>
            <a:off x="2464258" y="4117627"/>
            <a:ext cx="560232" cy="17314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5911DE0-E35B-6E6C-EADE-EB7B408BBEE5}"/>
              </a:ext>
            </a:extLst>
          </p:cNvPr>
          <p:cNvCxnSpPr>
            <a:cxnSpLocks/>
            <a:stCxn id="44" idx="6"/>
            <a:endCxn id="13" idx="2"/>
          </p:cNvCxnSpPr>
          <p:nvPr/>
        </p:nvCxnSpPr>
        <p:spPr>
          <a:xfrm flipV="1">
            <a:off x="2464258" y="3435065"/>
            <a:ext cx="560232" cy="17132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01053912-78B5-E32F-D7B0-810C84997E85}"/>
              </a:ext>
            </a:extLst>
          </p:cNvPr>
          <p:cNvCxnSpPr>
            <a:cxnSpLocks/>
            <a:stCxn id="44" idx="6"/>
            <a:endCxn id="14" idx="2"/>
          </p:cNvCxnSpPr>
          <p:nvPr/>
        </p:nvCxnSpPr>
        <p:spPr>
          <a:xfrm flipV="1">
            <a:off x="2464258" y="4117627"/>
            <a:ext cx="560232" cy="10307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53FF6AB0-76E2-825C-D03B-348454817C3C}"/>
              </a:ext>
            </a:extLst>
          </p:cNvPr>
          <p:cNvCxnSpPr>
            <a:cxnSpLocks/>
            <a:stCxn id="44" idx="6"/>
            <a:endCxn id="12" idx="2"/>
          </p:cNvCxnSpPr>
          <p:nvPr/>
        </p:nvCxnSpPr>
        <p:spPr>
          <a:xfrm flipV="1">
            <a:off x="2464258" y="2712928"/>
            <a:ext cx="560232" cy="243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DF556856-81CA-4B71-D072-F3D2080405A9}"/>
              </a:ext>
            </a:extLst>
          </p:cNvPr>
          <p:cNvCxnSpPr>
            <a:cxnSpLocks/>
            <a:stCxn id="44" idx="6"/>
            <a:endCxn id="15" idx="2"/>
          </p:cNvCxnSpPr>
          <p:nvPr/>
        </p:nvCxnSpPr>
        <p:spPr>
          <a:xfrm>
            <a:off x="2464258" y="5148351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F04A8127-6D31-8342-0CCE-330D639C93B8}"/>
              </a:ext>
            </a:extLst>
          </p:cNvPr>
          <p:cNvCxnSpPr>
            <a:cxnSpLocks/>
            <a:stCxn id="44" idx="6"/>
            <a:endCxn id="16" idx="2"/>
          </p:cNvCxnSpPr>
          <p:nvPr/>
        </p:nvCxnSpPr>
        <p:spPr>
          <a:xfrm>
            <a:off x="2464258" y="5148351"/>
            <a:ext cx="560232" cy="7007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C982111D-17BB-BDBB-8BDA-48DC1EFAF4BA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 flipV="1">
            <a:off x="2464258" y="3435065"/>
            <a:ext cx="560232" cy="24140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0CF8028B-E5AA-543F-F8E7-1E75176AEB12}"/>
              </a:ext>
            </a:extLst>
          </p:cNvPr>
          <p:cNvCxnSpPr>
            <a:cxnSpLocks/>
            <a:stCxn id="45" idx="6"/>
            <a:endCxn id="14" idx="2"/>
          </p:cNvCxnSpPr>
          <p:nvPr/>
        </p:nvCxnSpPr>
        <p:spPr>
          <a:xfrm flipV="1">
            <a:off x="2464258" y="4117627"/>
            <a:ext cx="560232" cy="17314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6C91723E-310C-E251-30EB-47420AF0F738}"/>
              </a:ext>
            </a:extLst>
          </p:cNvPr>
          <p:cNvCxnSpPr>
            <a:cxnSpLocks/>
          </p:cNvCxnSpPr>
          <p:nvPr/>
        </p:nvCxnSpPr>
        <p:spPr>
          <a:xfrm>
            <a:off x="2464258" y="5849090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10B930B4-7298-74D6-0F3E-30CA2D51CA08}"/>
              </a:ext>
            </a:extLst>
          </p:cNvPr>
          <p:cNvCxnSpPr>
            <a:cxnSpLocks/>
            <a:stCxn id="45" idx="6"/>
            <a:endCxn id="16" idx="2"/>
          </p:cNvCxnSpPr>
          <p:nvPr/>
        </p:nvCxnSpPr>
        <p:spPr>
          <a:xfrm>
            <a:off x="2464258" y="5849090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FD9E7D9D-2727-E051-5348-C9A66ECC81E1}"/>
              </a:ext>
            </a:extLst>
          </p:cNvPr>
          <p:cNvCxnSpPr>
            <a:cxnSpLocks/>
            <a:stCxn id="45" idx="6"/>
            <a:endCxn id="15" idx="2"/>
          </p:cNvCxnSpPr>
          <p:nvPr/>
        </p:nvCxnSpPr>
        <p:spPr>
          <a:xfrm flipV="1">
            <a:off x="2464258" y="5148351"/>
            <a:ext cx="560232" cy="7007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F76AAC89-EEF7-0051-6D4D-F0F72FFB29B8}"/>
              </a:ext>
            </a:extLst>
          </p:cNvPr>
          <p:cNvCxnSpPr>
            <a:cxnSpLocks/>
            <a:stCxn id="45" idx="6"/>
            <a:endCxn id="12" idx="2"/>
          </p:cNvCxnSpPr>
          <p:nvPr/>
        </p:nvCxnSpPr>
        <p:spPr>
          <a:xfrm flipV="1">
            <a:off x="2464258" y="2712928"/>
            <a:ext cx="560232" cy="3136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A9179475-70A1-9AD8-4957-BBCDE8559131}"/>
              </a:ext>
            </a:extLst>
          </p:cNvPr>
          <p:cNvCxnSpPr>
            <a:cxnSpLocks/>
          </p:cNvCxnSpPr>
          <p:nvPr/>
        </p:nvCxnSpPr>
        <p:spPr>
          <a:xfrm>
            <a:off x="3336433" y="2712928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0ADDB11F-43AC-3407-32B7-09B5DA3C2CF1}"/>
              </a:ext>
            </a:extLst>
          </p:cNvPr>
          <p:cNvCxnSpPr>
            <a:cxnSpLocks/>
          </p:cNvCxnSpPr>
          <p:nvPr/>
        </p:nvCxnSpPr>
        <p:spPr>
          <a:xfrm>
            <a:off x="3336433" y="2712928"/>
            <a:ext cx="560232" cy="7221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0330BCF0-FB5D-972C-8B66-6EF088B9512A}"/>
              </a:ext>
            </a:extLst>
          </p:cNvPr>
          <p:cNvCxnSpPr>
            <a:cxnSpLocks/>
          </p:cNvCxnSpPr>
          <p:nvPr/>
        </p:nvCxnSpPr>
        <p:spPr>
          <a:xfrm>
            <a:off x="3336433" y="2712928"/>
            <a:ext cx="560232" cy="14046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4DC369CD-B989-2AE7-ADF1-D2F1BF792ED6}"/>
              </a:ext>
            </a:extLst>
          </p:cNvPr>
          <p:cNvCxnSpPr>
            <a:cxnSpLocks/>
          </p:cNvCxnSpPr>
          <p:nvPr/>
        </p:nvCxnSpPr>
        <p:spPr>
          <a:xfrm>
            <a:off x="3336433" y="2712928"/>
            <a:ext cx="560232" cy="243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FC6F5473-15CE-9153-6BA6-1DA324A3EC04}"/>
              </a:ext>
            </a:extLst>
          </p:cNvPr>
          <p:cNvCxnSpPr>
            <a:cxnSpLocks/>
          </p:cNvCxnSpPr>
          <p:nvPr/>
        </p:nvCxnSpPr>
        <p:spPr>
          <a:xfrm>
            <a:off x="3336433" y="2712928"/>
            <a:ext cx="560232" cy="3136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F6A1E87F-5FD1-2440-0950-0FA474CA1F90}"/>
              </a:ext>
            </a:extLst>
          </p:cNvPr>
          <p:cNvCxnSpPr>
            <a:cxnSpLocks/>
          </p:cNvCxnSpPr>
          <p:nvPr/>
        </p:nvCxnSpPr>
        <p:spPr>
          <a:xfrm>
            <a:off x="3336433" y="3435065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4E41ED31-1CB6-F9D7-7E4C-038A6EBE4D4E}"/>
              </a:ext>
            </a:extLst>
          </p:cNvPr>
          <p:cNvCxnSpPr>
            <a:cxnSpLocks/>
          </p:cNvCxnSpPr>
          <p:nvPr/>
        </p:nvCxnSpPr>
        <p:spPr>
          <a:xfrm flipV="1">
            <a:off x="3336433" y="2712928"/>
            <a:ext cx="560232" cy="7221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8AB1DAEA-10F5-65D5-647D-9CA85E97A377}"/>
              </a:ext>
            </a:extLst>
          </p:cNvPr>
          <p:cNvCxnSpPr>
            <a:cxnSpLocks/>
          </p:cNvCxnSpPr>
          <p:nvPr/>
        </p:nvCxnSpPr>
        <p:spPr>
          <a:xfrm>
            <a:off x="3336433" y="3435065"/>
            <a:ext cx="560232" cy="6825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2A0AAB87-79D5-04D8-5246-10A8159A4EF2}"/>
              </a:ext>
            </a:extLst>
          </p:cNvPr>
          <p:cNvCxnSpPr>
            <a:cxnSpLocks/>
          </p:cNvCxnSpPr>
          <p:nvPr/>
        </p:nvCxnSpPr>
        <p:spPr>
          <a:xfrm>
            <a:off x="3336433" y="3435065"/>
            <a:ext cx="560232" cy="17132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D7EBBCBB-96E8-0C79-0A1A-452BCD822389}"/>
              </a:ext>
            </a:extLst>
          </p:cNvPr>
          <p:cNvCxnSpPr>
            <a:cxnSpLocks/>
          </p:cNvCxnSpPr>
          <p:nvPr/>
        </p:nvCxnSpPr>
        <p:spPr>
          <a:xfrm>
            <a:off x="3336433" y="3435065"/>
            <a:ext cx="560232" cy="24140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2C6A70E9-20B8-5396-4A3E-26F28B1FCC46}"/>
              </a:ext>
            </a:extLst>
          </p:cNvPr>
          <p:cNvCxnSpPr>
            <a:cxnSpLocks/>
          </p:cNvCxnSpPr>
          <p:nvPr/>
        </p:nvCxnSpPr>
        <p:spPr>
          <a:xfrm flipV="1">
            <a:off x="3336433" y="2712928"/>
            <a:ext cx="560232" cy="14046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609931E6-2B72-DB29-36A5-708B0C4426B7}"/>
              </a:ext>
            </a:extLst>
          </p:cNvPr>
          <p:cNvCxnSpPr>
            <a:cxnSpLocks/>
          </p:cNvCxnSpPr>
          <p:nvPr/>
        </p:nvCxnSpPr>
        <p:spPr>
          <a:xfrm flipV="1">
            <a:off x="3336433" y="3435065"/>
            <a:ext cx="560232" cy="6825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BF75C9D6-9133-FB4E-8A5F-267111FC7755}"/>
              </a:ext>
            </a:extLst>
          </p:cNvPr>
          <p:cNvCxnSpPr>
            <a:cxnSpLocks/>
          </p:cNvCxnSpPr>
          <p:nvPr/>
        </p:nvCxnSpPr>
        <p:spPr>
          <a:xfrm>
            <a:off x="3336433" y="4117627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Straight Arrow Connector 3072">
            <a:extLst>
              <a:ext uri="{FF2B5EF4-FFF2-40B4-BE49-F238E27FC236}">
                <a16:creationId xmlns:a16="http://schemas.microsoft.com/office/drawing/2014/main" id="{E2C2044D-7295-4BCF-2604-8311E4586938}"/>
              </a:ext>
            </a:extLst>
          </p:cNvPr>
          <p:cNvCxnSpPr>
            <a:cxnSpLocks/>
          </p:cNvCxnSpPr>
          <p:nvPr/>
        </p:nvCxnSpPr>
        <p:spPr>
          <a:xfrm>
            <a:off x="3336433" y="4117627"/>
            <a:ext cx="560232" cy="10307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Straight Arrow Connector 3074">
            <a:extLst>
              <a:ext uri="{FF2B5EF4-FFF2-40B4-BE49-F238E27FC236}">
                <a16:creationId xmlns:a16="http://schemas.microsoft.com/office/drawing/2014/main" id="{92ED6FDC-8328-8293-CEED-70030A8BA963}"/>
              </a:ext>
            </a:extLst>
          </p:cNvPr>
          <p:cNvCxnSpPr>
            <a:cxnSpLocks/>
          </p:cNvCxnSpPr>
          <p:nvPr/>
        </p:nvCxnSpPr>
        <p:spPr>
          <a:xfrm>
            <a:off x="3336433" y="4117627"/>
            <a:ext cx="560232" cy="17314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Straight Arrow Connector 3075">
            <a:extLst>
              <a:ext uri="{FF2B5EF4-FFF2-40B4-BE49-F238E27FC236}">
                <a16:creationId xmlns:a16="http://schemas.microsoft.com/office/drawing/2014/main" id="{D211E5D6-FE98-B1C8-CA83-E75A33621196}"/>
              </a:ext>
            </a:extLst>
          </p:cNvPr>
          <p:cNvCxnSpPr>
            <a:cxnSpLocks/>
          </p:cNvCxnSpPr>
          <p:nvPr/>
        </p:nvCxnSpPr>
        <p:spPr>
          <a:xfrm flipV="1">
            <a:off x="3336433" y="3435065"/>
            <a:ext cx="560232" cy="17132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30E807CE-8443-7BDF-A3AE-0A556223EA8A}"/>
              </a:ext>
            </a:extLst>
          </p:cNvPr>
          <p:cNvCxnSpPr>
            <a:cxnSpLocks/>
          </p:cNvCxnSpPr>
          <p:nvPr/>
        </p:nvCxnSpPr>
        <p:spPr>
          <a:xfrm flipV="1">
            <a:off x="3336433" y="4117627"/>
            <a:ext cx="560232" cy="10307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Straight Arrow Connector 3077">
            <a:extLst>
              <a:ext uri="{FF2B5EF4-FFF2-40B4-BE49-F238E27FC236}">
                <a16:creationId xmlns:a16="http://schemas.microsoft.com/office/drawing/2014/main" id="{BEBCC517-B62C-6792-EB2C-E4FD5590D62B}"/>
              </a:ext>
            </a:extLst>
          </p:cNvPr>
          <p:cNvCxnSpPr>
            <a:cxnSpLocks/>
          </p:cNvCxnSpPr>
          <p:nvPr/>
        </p:nvCxnSpPr>
        <p:spPr>
          <a:xfrm flipV="1">
            <a:off x="3336433" y="2712928"/>
            <a:ext cx="560232" cy="243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Straight Arrow Connector 3078">
            <a:extLst>
              <a:ext uri="{FF2B5EF4-FFF2-40B4-BE49-F238E27FC236}">
                <a16:creationId xmlns:a16="http://schemas.microsoft.com/office/drawing/2014/main" id="{06B85A40-5795-4AAF-DD75-EFE6029C5896}"/>
              </a:ext>
            </a:extLst>
          </p:cNvPr>
          <p:cNvCxnSpPr>
            <a:cxnSpLocks/>
          </p:cNvCxnSpPr>
          <p:nvPr/>
        </p:nvCxnSpPr>
        <p:spPr>
          <a:xfrm>
            <a:off x="3336433" y="5148351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78737EA8-002A-48FC-F638-8291FD79D503}"/>
              </a:ext>
            </a:extLst>
          </p:cNvPr>
          <p:cNvCxnSpPr>
            <a:cxnSpLocks/>
          </p:cNvCxnSpPr>
          <p:nvPr/>
        </p:nvCxnSpPr>
        <p:spPr>
          <a:xfrm>
            <a:off x="3336433" y="5148351"/>
            <a:ext cx="560232" cy="7007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Arrow Connector 3080">
            <a:extLst>
              <a:ext uri="{FF2B5EF4-FFF2-40B4-BE49-F238E27FC236}">
                <a16:creationId xmlns:a16="http://schemas.microsoft.com/office/drawing/2014/main" id="{CDAE3912-C6FC-A167-EFF9-83EDFBF03B2E}"/>
              </a:ext>
            </a:extLst>
          </p:cNvPr>
          <p:cNvCxnSpPr>
            <a:cxnSpLocks/>
          </p:cNvCxnSpPr>
          <p:nvPr/>
        </p:nvCxnSpPr>
        <p:spPr>
          <a:xfrm flipV="1">
            <a:off x="3336433" y="3435065"/>
            <a:ext cx="560232" cy="24140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D2A29EFE-3453-534A-F27B-1A3BE1E3835D}"/>
              </a:ext>
            </a:extLst>
          </p:cNvPr>
          <p:cNvCxnSpPr>
            <a:cxnSpLocks/>
          </p:cNvCxnSpPr>
          <p:nvPr/>
        </p:nvCxnSpPr>
        <p:spPr>
          <a:xfrm flipV="1">
            <a:off x="3336433" y="4117627"/>
            <a:ext cx="560232" cy="17314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Arrow Connector 3082">
            <a:extLst>
              <a:ext uri="{FF2B5EF4-FFF2-40B4-BE49-F238E27FC236}">
                <a16:creationId xmlns:a16="http://schemas.microsoft.com/office/drawing/2014/main" id="{088E7ED4-1E86-F5E2-2980-C083E930CAF0}"/>
              </a:ext>
            </a:extLst>
          </p:cNvPr>
          <p:cNvCxnSpPr>
            <a:cxnSpLocks/>
          </p:cNvCxnSpPr>
          <p:nvPr/>
        </p:nvCxnSpPr>
        <p:spPr>
          <a:xfrm>
            <a:off x="3336433" y="5849090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79D64506-9F6B-8223-EDE1-AD130BA782DA}"/>
              </a:ext>
            </a:extLst>
          </p:cNvPr>
          <p:cNvCxnSpPr>
            <a:cxnSpLocks/>
          </p:cNvCxnSpPr>
          <p:nvPr/>
        </p:nvCxnSpPr>
        <p:spPr>
          <a:xfrm>
            <a:off x="3336433" y="5849090"/>
            <a:ext cx="5602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Arrow Connector 3084">
            <a:extLst>
              <a:ext uri="{FF2B5EF4-FFF2-40B4-BE49-F238E27FC236}">
                <a16:creationId xmlns:a16="http://schemas.microsoft.com/office/drawing/2014/main" id="{1A6B862C-60AA-A42A-3E6A-9EC334D9FCA4}"/>
              </a:ext>
            </a:extLst>
          </p:cNvPr>
          <p:cNvCxnSpPr>
            <a:cxnSpLocks/>
          </p:cNvCxnSpPr>
          <p:nvPr/>
        </p:nvCxnSpPr>
        <p:spPr>
          <a:xfrm flipV="1">
            <a:off x="3336433" y="5148351"/>
            <a:ext cx="560232" cy="7007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80ED1E12-460E-636B-D9BB-2E7143BB9BB3}"/>
              </a:ext>
            </a:extLst>
          </p:cNvPr>
          <p:cNvCxnSpPr>
            <a:cxnSpLocks/>
          </p:cNvCxnSpPr>
          <p:nvPr/>
        </p:nvCxnSpPr>
        <p:spPr>
          <a:xfrm flipV="1">
            <a:off x="3336433" y="2712928"/>
            <a:ext cx="560232" cy="3136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0" name="TextBox 3089">
            <a:extLst>
              <a:ext uri="{FF2B5EF4-FFF2-40B4-BE49-F238E27FC236}">
                <a16:creationId xmlns:a16="http://schemas.microsoft.com/office/drawing/2014/main" id="{986C7FC2-5FD8-80ED-846A-AC9A27FC6F24}"/>
              </a:ext>
            </a:extLst>
          </p:cNvPr>
          <p:cNvSpPr txBox="1"/>
          <p:nvPr/>
        </p:nvSpPr>
        <p:spPr>
          <a:xfrm>
            <a:off x="1771718" y="2218123"/>
            <a:ext cx="10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662D7EE7-B446-C5AC-5740-132008A54A8E}"/>
              </a:ext>
            </a:extLst>
          </p:cNvPr>
          <p:cNvSpPr txBox="1"/>
          <p:nvPr/>
        </p:nvSpPr>
        <p:spPr>
          <a:xfrm>
            <a:off x="2647058" y="2218123"/>
            <a:ext cx="10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hidden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4977BFC6-4A57-4A97-0BC9-4AE39F582D03}"/>
              </a:ext>
            </a:extLst>
          </p:cNvPr>
          <p:cNvSpPr txBox="1"/>
          <p:nvPr/>
        </p:nvSpPr>
        <p:spPr>
          <a:xfrm>
            <a:off x="3510167" y="2218123"/>
            <a:ext cx="10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F5408E9-5B90-9155-0751-16EB33FBF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9"/>
          <a:stretch/>
        </p:blipFill>
        <p:spPr>
          <a:xfrm>
            <a:off x="5908432" y="2864649"/>
            <a:ext cx="5248972" cy="1973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7FD2A-BEC7-61B2-AE4B-980A90C377AF}"/>
              </a:ext>
            </a:extLst>
          </p:cNvPr>
          <p:cNvSpPr txBox="1"/>
          <p:nvPr/>
        </p:nvSpPr>
        <p:spPr>
          <a:xfrm>
            <a:off x="5272382" y="4473736"/>
            <a:ext cx="10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1CD32-F52C-1A75-2875-4804E8CABCA6}"/>
              </a:ext>
            </a:extLst>
          </p:cNvPr>
          <p:cNvSpPr txBox="1"/>
          <p:nvPr/>
        </p:nvSpPr>
        <p:spPr>
          <a:xfrm>
            <a:off x="5272382" y="3861364"/>
            <a:ext cx="10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hidden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776D4-C899-CEAF-11C2-B3DAAF667E0D}"/>
              </a:ext>
            </a:extLst>
          </p:cNvPr>
          <p:cNvSpPr txBox="1"/>
          <p:nvPr/>
        </p:nvSpPr>
        <p:spPr>
          <a:xfrm>
            <a:off x="5272382" y="3209118"/>
            <a:ext cx="10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39228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3" name="Straight Arrow Connector 4172">
            <a:extLst>
              <a:ext uri="{FF2B5EF4-FFF2-40B4-BE49-F238E27FC236}">
                <a16:creationId xmlns:a16="http://schemas.microsoft.com/office/drawing/2014/main" id="{77D1FC53-C2DA-9569-1385-58B6451BD426}"/>
              </a:ext>
            </a:extLst>
          </p:cNvPr>
          <p:cNvCxnSpPr>
            <a:cxnSpLocks/>
            <a:stCxn id="45" idx="6"/>
            <a:endCxn id="4106" idx="2"/>
          </p:cNvCxnSpPr>
          <p:nvPr/>
        </p:nvCxnSpPr>
        <p:spPr>
          <a:xfrm>
            <a:off x="2787939" y="4051506"/>
            <a:ext cx="634231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Limitations of RNN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0625" y="1657350"/>
            <a:ext cx="11579001" cy="4434840"/>
          </a:xfrm>
        </p:spPr>
        <p:txBody>
          <a:bodyPr/>
          <a:lstStyle/>
          <a:p>
            <a:r>
              <a:rPr lang="en-US" dirty="0"/>
              <a:t>Difficulty with processing long sequences (</a:t>
            </a:r>
            <a:r>
              <a:rPr lang="en-US" i="1" dirty="0"/>
              <a:t>i.e.,</a:t>
            </a:r>
            <a:r>
              <a:rPr lang="en-US" dirty="0"/>
              <a:t> the model forgets memories long in the past.)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7449A4-5107-1361-6632-CB2A932220A6}"/>
              </a:ext>
            </a:extLst>
          </p:cNvPr>
          <p:cNvSpPr/>
          <p:nvPr/>
        </p:nvSpPr>
        <p:spPr>
          <a:xfrm>
            <a:off x="2475996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FFCB54-3B94-AB83-E546-4AFAE2398FB9}"/>
              </a:ext>
            </a:extLst>
          </p:cNvPr>
          <p:cNvSpPr/>
          <p:nvPr/>
        </p:nvSpPr>
        <p:spPr>
          <a:xfrm>
            <a:off x="2900202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5C70AC-C0E2-63B7-E1CD-BAC853E10D41}"/>
              </a:ext>
            </a:extLst>
          </p:cNvPr>
          <p:cNvSpPr/>
          <p:nvPr/>
        </p:nvSpPr>
        <p:spPr>
          <a:xfrm>
            <a:off x="3319861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D18DA5-36D5-E074-3DD8-2919D9667B91}"/>
              </a:ext>
            </a:extLst>
          </p:cNvPr>
          <p:cNvSpPr/>
          <p:nvPr/>
        </p:nvSpPr>
        <p:spPr>
          <a:xfrm>
            <a:off x="3739520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E0657C-BE5A-6331-9703-002BA133FF5E}"/>
              </a:ext>
            </a:extLst>
          </p:cNvPr>
          <p:cNvSpPr/>
          <p:nvPr/>
        </p:nvSpPr>
        <p:spPr>
          <a:xfrm>
            <a:off x="4159179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339F1F-EC3B-30D2-804F-2A3BC92BCBEB}"/>
              </a:ext>
            </a:extLst>
          </p:cNvPr>
          <p:cNvSpPr/>
          <p:nvPr/>
        </p:nvSpPr>
        <p:spPr>
          <a:xfrm>
            <a:off x="4583385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25BFEF-1731-9067-4E88-1FB22803036C}"/>
              </a:ext>
            </a:extLst>
          </p:cNvPr>
          <p:cNvSpPr/>
          <p:nvPr/>
        </p:nvSpPr>
        <p:spPr>
          <a:xfrm>
            <a:off x="5007591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1BCD6D-760B-4114-CD67-97D410215623}"/>
              </a:ext>
            </a:extLst>
          </p:cNvPr>
          <p:cNvSpPr/>
          <p:nvPr/>
        </p:nvSpPr>
        <p:spPr>
          <a:xfrm>
            <a:off x="5427250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B14821-3478-4A4C-3D5E-1F2175DD7EC7}"/>
              </a:ext>
            </a:extLst>
          </p:cNvPr>
          <p:cNvSpPr/>
          <p:nvPr/>
        </p:nvSpPr>
        <p:spPr>
          <a:xfrm>
            <a:off x="5846909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0FECC2-5261-CB5A-48B4-42BB7AC31074}"/>
              </a:ext>
            </a:extLst>
          </p:cNvPr>
          <p:cNvSpPr/>
          <p:nvPr/>
        </p:nvSpPr>
        <p:spPr>
          <a:xfrm>
            <a:off x="6271115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41F2CD-7C19-2358-38D6-48FB44D0DB37}"/>
              </a:ext>
            </a:extLst>
          </p:cNvPr>
          <p:cNvSpPr/>
          <p:nvPr/>
        </p:nvSpPr>
        <p:spPr>
          <a:xfrm>
            <a:off x="6690774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0ADCF4-ABAD-46D3-D9CD-354C86686F32}"/>
              </a:ext>
            </a:extLst>
          </p:cNvPr>
          <p:cNvSpPr/>
          <p:nvPr/>
        </p:nvSpPr>
        <p:spPr>
          <a:xfrm>
            <a:off x="7110433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7595C8-9987-4A4C-5EF1-CB93C241EBC8}"/>
                  </a:ext>
                </a:extLst>
              </p:cNvPr>
              <p:cNvSpPr txBox="1"/>
              <p:nvPr/>
            </p:nvSpPr>
            <p:spPr>
              <a:xfrm>
                <a:off x="7422376" y="4414451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7595C8-9987-4A4C-5EF1-CB93C241E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76" y="4414451"/>
                <a:ext cx="44435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055DA1CE-37E9-6FC8-68B9-566E652CC00A}"/>
              </a:ext>
            </a:extLst>
          </p:cNvPr>
          <p:cNvSpPr/>
          <p:nvPr/>
        </p:nvSpPr>
        <p:spPr>
          <a:xfrm>
            <a:off x="7866728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8E1E84-54D6-A548-9EDF-180CA7BA462E}"/>
              </a:ext>
            </a:extLst>
          </p:cNvPr>
          <p:cNvSpPr/>
          <p:nvPr/>
        </p:nvSpPr>
        <p:spPr>
          <a:xfrm>
            <a:off x="8290934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6FE7323-EB6F-06FF-4840-6C75011D5F22}"/>
              </a:ext>
            </a:extLst>
          </p:cNvPr>
          <p:cNvSpPr/>
          <p:nvPr/>
        </p:nvSpPr>
        <p:spPr>
          <a:xfrm>
            <a:off x="8710593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8C9E2E-7107-1351-81B9-C2B4FF736276}"/>
              </a:ext>
            </a:extLst>
          </p:cNvPr>
          <p:cNvSpPr/>
          <p:nvPr/>
        </p:nvSpPr>
        <p:spPr>
          <a:xfrm>
            <a:off x="9130252" y="4471840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B97F26-C6F7-F22A-E2AC-E0FB991A79AB}"/>
              </a:ext>
            </a:extLst>
          </p:cNvPr>
          <p:cNvSpPr/>
          <p:nvPr/>
        </p:nvSpPr>
        <p:spPr>
          <a:xfrm>
            <a:off x="2475996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305617-EE6C-AA4E-9EB8-4C1665AF04EC}"/>
              </a:ext>
            </a:extLst>
          </p:cNvPr>
          <p:cNvSpPr/>
          <p:nvPr/>
        </p:nvSpPr>
        <p:spPr>
          <a:xfrm>
            <a:off x="2900202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02A6DD-7032-BA9A-760C-81E0FCB94352}"/>
              </a:ext>
            </a:extLst>
          </p:cNvPr>
          <p:cNvSpPr/>
          <p:nvPr/>
        </p:nvSpPr>
        <p:spPr>
          <a:xfrm>
            <a:off x="3319861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D21231-2E49-5513-3B0C-B8F0FDDD9DB3}"/>
              </a:ext>
            </a:extLst>
          </p:cNvPr>
          <p:cNvSpPr/>
          <p:nvPr/>
        </p:nvSpPr>
        <p:spPr>
          <a:xfrm>
            <a:off x="3739520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BDD435-9A71-AA50-DCB5-EAA090D8883B}"/>
              </a:ext>
            </a:extLst>
          </p:cNvPr>
          <p:cNvSpPr/>
          <p:nvPr/>
        </p:nvSpPr>
        <p:spPr>
          <a:xfrm>
            <a:off x="4159179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0EDDA8-2139-694B-A92B-5AD72DFB60B8}"/>
              </a:ext>
            </a:extLst>
          </p:cNvPr>
          <p:cNvSpPr/>
          <p:nvPr/>
        </p:nvSpPr>
        <p:spPr>
          <a:xfrm>
            <a:off x="4583385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E657D7-81BB-0CA1-65EE-C0DF9FEE37E0}"/>
              </a:ext>
            </a:extLst>
          </p:cNvPr>
          <p:cNvSpPr/>
          <p:nvPr/>
        </p:nvSpPr>
        <p:spPr>
          <a:xfrm>
            <a:off x="5007591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Oval 4095">
            <a:extLst>
              <a:ext uri="{FF2B5EF4-FFF2-40B4-BE49-F238E27FC236}">
                <a16:creationId xmlns:a16="http://schemas.microsoft.com/office/drawing/2014/main" id="{90B91FB6-349D-C0EE-CB97-86A2AD7A8C9C}"/>
              </a:ext>
            </a:extLst>
          </p:cNvPr>
          <p:cNvSpPr/>
          <p:nvPr/>
        </p:nvSpPr>
        <p:spPr>
          <a:xfrm>
            <a:off x="5427250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Oval 4096">
            <a:extLst>
              <a:ext uri="{FF2B5EF4-FFF2-40B4-BE49-F238E27FC236}">
                <a16:creationId xmlns:a16="http://schemas.microsoft.com/office/drawing/2014/main" id="{A55D098D-8528-FE0F-E608-D2ED2BB71D66}"/>
              </a:ext>
            </a:extLst>
          </p:cNvPr>
          <p:cNvSpPr/>
          <p:nvPr/>
        </p:nvSpPr>
        <p:spPr>
          <a:xfrm>
            <a:off x="5846909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Oval 4097">
            <a:extLst>
              <a:ext uri="{FF2B5EF4-FFF2-40B4-BE49-F238E27FC236}">
                <a16:creationId xmlns:a16="http://schemas.microsoft.com/office/drawing/2014/main" id="{3F2DB92A-AD2A-4E90-2033-1085B4C6D6E0}"/>
              </a:ext>
            </a:extLst>
          </p:cNvPr>
          <p:cNvSpPr/>
          <p:nvPr/>
        </p:nvSpPr>
        <p:spPr>
          <a:xfrm>
            <a:off x="6271115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Oval 4098">
            <a:extLst>
              <a:ext uri="{FF2B5EF4-FFF2-40B4-BE49-F238E27FC236}">
                <a16:creationId xmlns:a16="http://schemas.microsoft.com/office/drawing/2014/main" id="{C0A1CFB6-4EF7-0A96-026E-FAA3DD8ACCF2}"/>
              </a:ext>
            </a:extLst>
          </p:cNvPr>
          <p:cNvSpPr/>
          <p:nvPr/>
        </p:nvSpPr>
        <p:spPr>
          <a:xfrm>
            <a:off x="6690774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Oval 4100">
            <a:extLst>
              <a:ext uri="{FF2B5EF4-FFF2-40B4-BE49-F238E27FC236}">
                <a16:creationId xmlns:a16="http://schemas.microsoft.com/office/drawing/2014/main" id="{BB64E89D-C875-0FD7-61F5-958E9E11ED49}"/>
              </a:ext>
            </a:extLst>
          </p:cNvPr>
          <p:cNvSpPr/>
          <p:nvPr/>
        </p:nvSpPr>
        <p:spPr>
          <a:xfrm>
            <a:off x="7110433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TextBox 4101">
                <a:extLst>
                  <a:ext uri="{FF2B5EF4-FFF2-40B4-BE49-F238E27FC236}">
                    <a16:creationId xmlns:a16="http://schemas.microsoft.com/office/drawing/2014/main" id="{50F60CC0-14EC-26AA-DCF2-AC0FC1521F98}"/>
                  </a:ext>
                </a:extLst>
              </p:cNvPr>
              <p:cNvSpPr txBox="1"/>
              <p:nvPr/>
            </p:nvSpPr>
            <p:spPr>
              <a:xfrm>
                <a:off x="7422376" y="3868136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02" name="TextBox 4101">
                <a:extLst>
                  <a:ext uri="{FF2B5EF4-FFF2-40B4-BE49-F238E27FC236}">
                    <a16:creationId xmlns:a16="http://schemas.microsoft.com/office/drawing/2014/main" id="{50F60CC0-14EC-26AA-DCF2-AC0FC1521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76" y="3868136"/>
                <a:ext cx="4443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3" name="Oval 4102">
            <a:extLst>
              <a:ext uri="{FF2B5EF4-FFF2-40B4-BE49-F238E27FC236}">
                <a16:creationId xmlns:a16="http://schemas.microsoft.com/office/drawing/2014/main" id="{F4C19947-71B9-0790-80FF-6257E9FFF057}"/>
              </a:ext>
            </a:extLst>
          </p:cNvPr>
          <p:cNvSpPr/>
          <p:nvPr/>
        </p:nvSpPr>
        <p:spPr>
          <a:xfrm>
            <a:off x="7866728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Oval 4103">
            <a:extLst>
              <a:ext uri="{FF2B5EF4-FFF2-40B4-BE49-F238E27FC236}">
                <a16:creationId xmlns:a16="http://schemas.microsoft.com/office/drawing/2014/main" id="{8A0CE3E5-0479-C4FD-B17E-CD3C2DC19673}"/>
              </a:ext>
            </a:extLst>
          </p:cNvPr>
          <p:cNvSpPr/>
          <p:nvPr/>
        </p:nvSpPr>
        <p:spPr>
          <a:xfrm>
            <a:off x="8290934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38305AF3-BA65-992C-8A23-77772A5142D9}"/>
              </a:ext>
            </a:extLst>
          </p:cNvPr>
          <p:cNvSpPr/>
          <p:nvPr/>
        </p:nvSpPr>
        <p:spPr>
          <a:xfrm>
            <a:off x="8710593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Oval 4105">
            <a:extLst>
              <a:ext uri="{FF2B5EF4-FFF2-40B4-BE49-F238E27FC236}">
                <a16:creationId xmlns:a16="http://schemas.microsoft.com/office/drawing/2014/main" id="{7C28B695-DAAB-0649-56E5-8D2C36F81856}"/>
              </a:ext>
            </a:extLst>
          </p:cNvPr>
          <p:cNvSpPr/>
          <p:nvPr/>
        </p:nvSpPr>
        <p:spPr>
          <a:xfrm>
            <a:off x="9130252" y="3895534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Oval 4108">
            <a:extLst>
              <a:ext uri="{FF2B5EF4-FFF2-40B4-BE49-F238E27FC236}">
                <a16:creationId xmlns:a16="http://schemas.microsoft.com/office/drawing/2014/main" id="{B31AE0F4-55D9-101C-6465-5DE609B4D567}"/>
              </a:ext>
            </a:extLst>
          </p:cNvPr>
          <p:cNvSpPr/>
          <p:nvPr/>
        </p:nvSpPr>
        <p:spPr>
          <a:xfrm>
            <a:off x="2475996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0" name="Oval 4109">
            <a:extLst>
              <a:ext uri="{FF2B5EF4-FFF2-40B4-BE49-F238E27FC236}">
                <a16:creationId xmlns:a16="http://schemas.microsoft.com/office/drawing/2014/main" id="{D1878362-5C7D-69D4-49FE-84B05D757DCC}"/>
              </a:ext>
            </a:extLst>
          </p:cNvPr>
          <p:cNvSpPr/>
          <p:nvPr/>
        </p:nvSpPr>
        <p:spPr>
          <a:xfrm>
            <a:off x="2900202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Oval 4110">
            <a:extLst>
              <a:ext uri="{FF2B5EF4-FFF2-40B4-BE49-F238E27FC236}">
                <a16:creationId xmlns:a16="http://schemas.microsoft.com/office/drawing/2014/main" id="{E7B97805-B68B-A1B7-C6AC-D2943938E01E}"/>
              </a:ext>
            </a:extLst>
          </p:cNvPr>
          <p:cNvSpPr/>
          <p:nvPr/>
        </p:nvSpPr>
        <p:spPr>
          <a:xfrm>
            <a:off x="3319861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Oval 4111">
            <a:extLst>
              <a:ext uri="{FF2B5EF4-FFF2-40B4-BE49-F238E27FC236}">
                <a16:creationId xmlns:a16="http://schemas.microsoft.com/office/drawing/2014/main" id="{DA449F58-63C9-8F4A-B156-F070279CFC0A}"/>
              </a:ext>
            </a:extLst>
          </p:cNvPr>
          <p:cNvSpPr/>
          <p:nvPr/>
        </p:nvSpPr>
        <p:spPr>
          <a:xfrm>
            <a:off x="3739520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B3ECD130-4FD0-1B71-AE1C-14511F982BC2}"/>
              </a:ext>
            </a:extLst>
          </p:cNvPr>
          <p:cNvSpPr/>
          <p:nvPr/>
        </p:nvSpPr>
        <p:spPr>
          <a:xfrm>
            <a:off x="4159179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Oval 4113">
            <a:extLst>
              <a:ext uri="{FF2B5EF4-FFF2-40B4-BE49-F238E27FC236}">
                <a16:creationId xmlns:a16="http://schemas.microsoft.com/office/drawing/2014/main" id="{5697DB44-7E35-0F4A-DB94-A8D0CAD5D755}"/>
              </a:ext>
            </a:extLst>
          </p:cNvPr>
          <p:cNvSpPr/>
          <p:nvPr/>
        </p:nvSpPr>
        <p:spPr>
          <a:xfrm>
            <a:off x="4583385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Oval 4114">
            <a:extLst>
              <a:ext uri="{FF2B5EF4-FFF2-40B4-BE49-F238E27FC236}">
                <a16:creationId xmlns:a16="http://schemas.microsoft.com/office/drawing/2014/main" id="{3E80C9FB-781E-DD18-4156-FDDEA0F68A3C}"/>
              </a:ext>
            </a:extLst>
          </p:cNvPr>
          <p:cNvSpPr/>
          <p:nvPr/>
        </p:nvSpPr>
        <p:spPr>
          <a:xfrm>
            <a:off x="5007591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" name="Oval 4115">
            <a:extLst>
              <a:ext uri="{FF2B5EF4-FFF2-40B4-BE49-F238E27FC236}">
                <a16:creationId xmlns:a16="http://schemas.microsoft.com/office/drawing/2014/main" id="{B6F3CA9C-80C2-D669-E8C1-D12F5B4D0B6F}"/>
              </a:ext>
            </a:extLst>
          </p:cNvPr>
          <p:cNvSpPr/>
          <p:nvPr/>
        </p:nvSpPr>
        <p:spPr>
          <a:xfrm>
            <a:off x="5427250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Oval 4116">
            <a:extLst>
              <a:ext uri="{FF2B5EF4-FFF2-40B4-BE49-F238E27FC236}">
                <a16:creationId xmlns:a16="http://schemas.microsoft.com/office/drawing/2014/main" id="{6CEECC9C-CE7B-2481-A5F7-8E0D84382ABB}"/>
              </a:ext>
            </a:extLst>
          </p:cNvPr>
          <p:cNvSpPr/>
          <p:nvPr/>
        </p:nvSpPr>
        <p:spPr>
          <a:xfrm>
            <a:off x="5846909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8" name="Oval 4117">
            <a:extLst>
              <a:ext uri="{FF2B5EF4-FFF2-40B4-BE49-F238E27FC236}">
                <a16:creationId xmlns:a16="http://schemas.microsoft.com/office/drawing/2014/main" id="{8DAECA42-3B33-25AC-C1C7-507DBE2345BE}"/>
              </a:ext>
            </a:extLst>
          </p:cNvPr>
          <p:cNvSpPr/>
          <p:nvPr/>
        </p:nvSpPr>
        <p:spPr>
          <a:xfrm>
            <a:off x="6271115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5FBC7438-1B17-2FCB-E2A4-8FF970A24716}"/>
              </a:ext>
            </a:extLst>
          </p:cNvPr>
          <p:cNvSpPr/>
          <p:nvPr/>
        </p:nvSpPr>
        <p:spPr>
          <a:xfrm>
            <a:off x="6690774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0" name="Oval 4119">
            <a:extLst>
              <a:ext uri="{FF2B5EF4-FFF2-40B4-BE49-F238E27FC236}">
                <a16:creationId xmlns:a16="http://schemas.microsoft.com/office/drawing/2014/main" id="{4177825F-A90B-D8E5-8F2C-8FB0EB4F14D6}"/>
              </a:ext>
            </a:extLst>
          </p:cNvPr>
          <p:cNvSpPr/>
          <p:nvPr/>
        </p:nvSpPr>
        <p:spPr>
          <a:xfrm>
            <a:off x="7110433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EE0659D-8C04-B8DB-F84F-657B8000BD60}"/>
                  </a:ext>
                </a:extLst>
              </p:cNvPr>
              <p:cNvSpPr txBox="1"/>
              <p:nvPr/>
            </p:nvSpPr>
            <p:spPr>
              <a:xfrm>
                <a:off x="7422376" y="32644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EE0659D-8C04-B8DB-F84F-657B8000B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76" y="3264432"/>
                <a:ext cx="4443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2" name="Oval 4121">
            <a:extLst>
              <a:ext uri="{FF2B5EF4-FFF2-40B4-BE49-F238E27FC236}">
                <a16:creationId xmlns:a16="http://schemas.microsoft.com/office/drawing/2014/main" id="{2FDB4F61-C412-7AC4-2B81-3E2BE676718C}"/>
              </a:ext>
            </a:extLst>
          </p:cNvPr>
          <p:cNvSpPr/>
          <p:nvPr/>
        </p:nvSpPr>
        <p:spPr>
          <a:xfrm>
            <a:off x="7866728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3" name="Oval 4122">
            <a:extLst>
              <a:ext uri="{FF2B5EF4-FFF2-40B4-BE49-F238E27FC236}">
                <a16:creationId xmlns:a16="http://schemas.microsoft.com/office/drawing/2014/main" id="{0CF96C98-4BC9-BC22-E828-76FFD6295860}"/>
              </a:ext>
            </a:extLst>
          </p:cNvPr>
          <p:cNvSpPr/>
          <p:nvPr/>
        </p:nvSpPr>
        <p:spPr>
          <a:xfrm>
            <a:off x="8290934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4" name="Oval 4123">
            <a:extLst>
              <a:ext uri="{FF2B5EF4-FFF2-40B4-BE49-F238E27FC236}">
                <a16:creationId xmlns:a16="http://schemas.microsoft.com/office/drawing/2014/main" id="{8AEBD77C-F30B-090F-591E-D732F9546333}"/>
              </a:ext>
            </a:extLst>
          </p:cNvPr>
          <p:cNvSpPr/>
          <p:nvPr/>
        </p:nvSpPr>
        <p:spPr>
          <a:xfrm>
            <a:off x="8710593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5" name="Oval 4124">
            <a:extLst>
              <a:ext uri="{FF2B5EF4-FFF2-40B4-BE49-F238E27FC236}">
                <a16:creationId xmlns:a16="http://schemas.microsoft.com/office/drawing/2014/main" id="{8504F909-8C50-F7C9-CC99-5213975D379D}"/>
              </a:ext>
            </a:extLst>
          </p:cNvPr>
          <p:cNvSpPr/>
          <p:nvPr/>
        </p:nvSpPr>
        <p:spPr>
          <a:xfrm>
            <a:off x="9130252" y="3321821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6" name="Straight Arrow Connector 4125">
            <a:extLst>
              <a:ext uri="{FF2B5EF4-FFF2-40B4-BE49-F238E27FC236}">
                <a16:creationId xmlns:a16="http://schemas.microsoft.com/office/drawing/2014/main" id="{F325FE31-81D0-8532-5452-1CDD295006EF}"/>
              </a:ext>
            </a:extLst>
          </p:cNvPr>
          <p:cNvCxnSpPr>
            <a:cxnSpLocks/>
            <a:stCxn id="7" idx="0"/>
            <a:endCxn id="45" idx="4"/>
          </p:cNvCxnSpPr>
          <p:nvPr/>
        </p:nvCxnSpPr>
        <p:spPr>
          <a:xfrm flipV="1">
            <a:off x="2631968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C46CC62D-1F26-2A72-C980-03F9192A9A6F}"/>
              </a:ext>
            </a:extLst>
          </p:cNvPr>
          <p:cNvCxnSpPr>
            <a:cxnSpLocks/>
            <a:stCxn id="9" idx="0"/>
            <a:endCxn id="53" idx="4"/>
          </p:cNvCxnSpPr>
          <p:nvPr/>
        </p:nvCxnSpPr>
        <p:spPr>
          <a:xfrm flipV="1">
            <a:off x="3056174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2" name="Straight Arrow Connector 4131">
            <a:extLst>
              <a:ext uri="{FF2B5EF4-FFF2-40B4-BE49-F238E27FC236}">
                <a16:creationId xmlns:a16="http://schemas.microsoft.com/office/drawing/2014/main" id="{5BF56DD9-23E1-AA25-1968-0362D6F93908}"/>
              </a:ext>
            </a:extLst>
          </p:cNvPr>
          <p:cNvCxnSpPr>
            <a:cxnSpLocks/>
            <a:stCxn id="10" idx="0"/>
            <a:endCxn id="54" idx="4"/>
          </p:cNvCxnSpPr>
          <p:nvPr/>
        </p:nvCxnSpPr>
        <p:spPr>
          <a:xfrm flipV="1">
            <a:off x="3475833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6" name="Straight Arrow Connector 4135">
            <a:extLst>
              <a:ext uri="{FF2B5EF4-FFF2-40B4-BE49-F238E27FC236}">
                <a16:creationId xmlns:a16="http://schemas.microsoft.com/office/drawing/2014/main" id="{208492ED-3B18-57F3-4BDE-9A86BF2211B7}"/>
              </a:ext>
            </a:extLst>
          </p:cNvPr>
          <p:cNvCxnSpPr>
            <a:cxnSpLocks/>
            <a:stCxn id="11" idx="0"/>
            <a:endCxn id="55" idx="4"/>
          </p:cNvCxnSpPr>
          <p:nvPr/>
        </p:nvCxnSpPr>
        <p:spPr>
          <a:xfrm flipV="1">
            <a:off x="3895492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98D0900D-5B6F-590A-7FFF-A1E571645359}"/>
              </a:ext>
            </a:extLst>
          </p:cNvPr>
          <p:cNvCxnSpPr>
            <a:cxnSpLocks/>
            <a:stCxn id="12" idx="0"/>
            <a:endCxn id="56" idx="4"/>
          </p:cNvCxnSpPr>
          <p:nvPr/>
        </p:nvCxnSpPr>
        <p:spPr>
          <a:xfrm flipV="1">
            <a:off x="4315151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2" name="Straight Arrow Connector 4141">
            <a:extLst>
              <a:ext uri="{FF2B5EF4-FFF2-40B4-BE49-F238E27FC236}">
                <a16:creationId xmlns:a16="http://schemas.microsoft.com/office/drawing/2014/main" id="{94587777-9C11-C38E-69A5-677FB773448C}"/>
              </a:ext>
            </a:extLst>
          </p:cNvPr>
          <p:cNvCxnSpPr>
            <a:cxnSpLocks/>
          </p:cNvCxnSpPr>
          <p:nvPr/>
        </p:nvCxnSpPr>
        <p:spPr>
          <a:xfrm flipV="1">
            <a:off x="4745566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46F84029-F146-631A-23D3-BD2CCC32CA7A}"/>
              </a:ext>
            </a:extLst>
          </p:cNvPr>
          <p:cNvCxnSpPr>
            <a:cxnSpLocks/>
          </p:cNvCxnSpPr>
          <p:nvPr/>
        </p:nvCxnSpPr>
        <p:spPr>
          <a:xfrm flipV="1">
            <a:off x="5169772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4" name="Straight Arrow Connector 4143">
            <a:extLst>
              <a:ext uri="{FF2B5EF4-FFF2-40B4-BE49-F238E27FC236}">
                <a16:creationId xmlns:a16="http://schemas.microsoft.com/office/drawing/2014/main" id="{15AD0C93-A7FE-BAA7-1532-155CB51C374D}"/>
              </a:ext>
            </a:extLst>
          </p:cNvPr>
          <p:cNvCxnSpPr>
            <a:cxnSpLocks/>
          </p:cNvCxnSpPr>
          <p:nvPr/>
        </p:nvCxnSpPr>
        <p:spPr>
          <a:xfrm flipV="1">
            <a:off x="5589431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60604B5-EA92-9BC5-FB16-5B26B65294BE}"/>
              </a:ext>
            </a:extLst>
          </p:cNvPr>
          <p:cNvCxnSpPr>
            <a:cxnSpLocks/>
          </p:cNvCxnSpPr>
          <p:nvPr/>
        </p:nvCxnSpPr>
        <p:spPr>
          <a:xfrm flipV="1">
            <a:off x="6009090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6" name="Straight Arrow Connector 4145">
            <a:extLst>
              <a:ext uri="{FF2B5EF4-FFF2-40B4-BE49-F238E27FC236}">
                <a16:creationId xmlns:a16="http://schemas.microsoft.com/office/drawing/2014/main" id="{8239C62C-DC31-1F22-E6CC-F2F5F69C9C93}"/>
              </a:ext>
            </a:extLst>
          </p:cNvPr>
          <p:cNvCxnSpPr>
            <a:cxnSpLocks/>
          </p:cNvCxnSpPr>
          <p:nvPr/>
        </p:nvCxnSpPr>
        <p:spPr>
          <a:xfrm flipV="1">
            <a:off x="6428749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241ADD7F-F3F6-F460-8E1F-C8630E8B866E}"/>
              </a:ext>
            </a:extLst>
          </p:cNvPr>
          <p:cNvCxnSpPr>
            <a:cxnSpLocks/>
            <a:stCxn id="38" idx="0"/>
            <a:endCxn id="4101" idx="4"/>
          </p:cNvCxnSpPr>
          <p:nvPr/>
        </p:nvCxnSpPr>
        <p:spPr>
          <a:xfrm flipV="1">
            <a:off x="7266405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8" name="Straight Arrow Connector 4147">
            <a:extLst>
              <a:ext uri="{FF2B5EF4-FFF2-40B4-BE49-F238E27FC236}">
                <a16:creationId xmlns:a16="http://schemas.microsoft.com/office/drawing/2014/main" id="{617A623E-2DD4-B648-1F07-19BCC71747DF}"/>
              </a:ext>
            </a:extLst>
          </p:cNvPr>
          <p:cNvCxnSpPr>
            <a:cxnSpLocks/>
          </p:cNvCxnSpPr>
          <p:nvPr/>
        </p:nvCxnSpPr>
        <p:spPr>
          <a:xfrm flipV="1">
            <a:off x="8023941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8F4397CA-8C9E-2ED2-BFC6-F0D32FEC844E}"/>
              </a:ext>
            </a:extLst>
          </p:cNvPr>
          <p:cNvCxnSpPr>
            <a:cxnSpLocks/>
          </p:cNvCxnSpPr>
          <p:nvPr/>
        </p:nvCxnSpPr>
        <p:spPr>
          <a:xfrm flipV="1">
            <a:off x="8443600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0" name="Straight Arrow Connector 4149">
            <a:extLst>
              <a:ext uri="{FF2B5EF4-FFF2-40B4-BE49-F238E27FC236}">
                <a16:creationId xmlns:a16="http://schemas.microsoft.com/office/drawing/2014/main" id="{61E28B92-987D-71D2-C440-148DA3FA8122}"/>
              </a:ext>
            </a:extLst>
          </p:cNvPr>
          <p:cNvCxnSpPr>
            <a:cxnSpLocks/>
          </p:cNvCxnSpPr>
          <p:nvPr/>
        </p:nvCxnSpPr>
        <p:spPr>
          <a:xfrm flipV="1">
            <a:off x="8863259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D3706DB5-A4F0-314E-98D7-9E9174A4A308}"/>
              </a:ext>
            </a:extLst>
          </p:cNvPr>
          <p:cNvCxnSpPr>
            <a:cxnSpLocks/>
          </p:cNvCxnSpPr>
          <p:nvPr/>
        </p:nvCxnSpPr>
        <p:spPr>
          <a:xfrm flipV="1">
            <a:off x="9282918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4" name="Straight Arrow Connector 4153">
            <a:extLst>
              <a:ext uri="{FF2B5EF4-FFF2-40B4-BE49-F238E27FC236}">
                <a16:creationId xmlns:a16="http://schemas.microsoft.com/office/drawing/2014/main" id="{376AE02A-4621-601A-E3F5-500097CC87BB}"/>
              </a:ext>
            </a:extLst>
          </p:cNvPr>
          <p:cNvCxnSpPr>
            <a:cxnSpLocks/>
            <a:stCxn id="31" idx="0"/>
            <a:endCxn id="4099" idx="4"/>
          </p:cNvCxnSpPr>
          <p:nvPr/>
        </p:nvCxnSpPr>
        <p:spPr>
          <a:xfrm flipV="1">
            <a:off x="6846746" y="4207477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6F0E6989-9B8A-9E25-F15C-E12AEEE71B6D}"/>
              </a:ext>
            </a:extLst>
          </p:cNvPr>
          <p:cNvCxnSpPr>
            <a:cxnSpLocks/>
          </p:cNvCxnSpPr>
          <p:nvPr/>
        </p:nvCxnSpPr>
        <p:spPr>
          <a:xfrm flipV="1">
            <a:off x="2631968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8" name="Straight Arrow Connector 4157">
            <a:extLst>
              <a:ext uri="{FF2B5EF4-FFF2-40B4-BE49-F238E27FC236}">
                <a16:creationId xmlns:a16="http://schemas.microsoft.com/office/drawing/2014/main" id="{416DAD3A-8BF7-49B5-013A-0B1D7C1200CF}"/>
              </a:ext>
            </a:extLst>
          </p:cNvPr>
          <p:cNvCxnSpPr>
            <a:cxnSpLocks/>
          </p:cNvCxnSpPr>
          <p:nvPr/>
        </p:nvCxnSpPr>
        <p:spPr>
          <a:xfrm flipV="1">
            <a:off x="3056174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08F16E48-740F-B033-1E09-B9A9FAAB5F3D}"/>
              </a:ext>
            </a:extLst>
          </p:cNvPr>
          <p:cNvCxnSpPr>
            <a:cxnSpLocks/>
          </p:cNvCxnSpPr>
          <p:nvPr/>
        </p:nvCxnSpPr>
        <p:spPr>
          <a:xfrm flipV="1">
            <a:off x="3475833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0" name="Straight Arrow Connector 4159">
            <a:extLst>
              <a:ext uri="{FF2B5EF4-FFF2-40B4-BE49-F238E27FC236}">
                <a16:creationId xmlns:a16="http://schemas.microsoft.com/office/drawing/2014/main" id="{1BF0C64B-766B-40FA-CCA5-7E91A72A31C2}"/>
              </a:ext>
            </a:extLst>
          </p:cNvPr>
          <p:cNvCxnSpPr>
            <a:cxnSpLocks/>
          </p:cNvCxnSpPr>
          <p:nvPr/>
        </p:nvCxnSpPr>
        <p:spPr>
          <a:xfrm flipV="1">
            <a:off x="3895492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1" name="Straight Arrow Connector 4160">
            <a:extLst>
              <a:ext uri="{FF2B5EF4-FFF2-40B4-BE49-F238E27FC236}">
                <a16:creationId xmlns:a16="http://schemas.microsoft.com/office/drawing/2014/main" id="{101FF5D6-15A9-5498-0D8D-3A0C14EADBD4}"/>
              </a:ext>
            </a:extLst>
          </p:cNvPr>
          <p:cNvCxnSpPr>
            <a:cxnSpLocks/>
          </p:cNvCxnSpPr>
          <p:nvPr/>
        </p:nvCxnSpPr>
        <p:spPr>
          <a:xfrm flipV="1">
            <a:off x="4315151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2" name="Straight Arrow Connector 4161">
            <a:extLst>
              <a:ext uri="{FF2B5EF4-FFF2-40B4-BE49-F238E27FC236}">
                <a16:creationId xmlns:a16="http://schemas.microsoft.com/office/drawing/2014/main" id="{049A1F8C-82EE-8922-4D0A-F7D1A5638BBF}"/>
              </a:ext>
            </a:extLst>
          </p:cNvPr>
          <p:cNvCxnSpPr>
            <a:cxnSpLocks/>
          </p:cNvCxnSpPr>
          <p:nvPr/>
        </p:nvCxnSpPr>
        <p:spPr>
          <a:xfrm flipV="1">
            <a:off x="4745566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3" name="Straight Arrow Connector 4162">
            <a:extLst>
              <a:ext uri="{FF2B5EF4-FFF2-40B4-BE49-F238E27FC236}">
                <a16:creationId xmlns:a16="http://schemas.microsoft.com/office/drawing/2014/main" id="{94C73046-4EF6-D1C4-4B76-443061F14E7F}"/>
              </a:ext>
            </a:extLst>
          </p:cNvPr>
          <p:cNvCxnSpPr>
            <a:cxnSpLocks/>
          </p:cNvCxnSpPr>
          <p:nvPr/>
        </p:nvCxnSpPr>
        <p:spPr>
          <a:xfrm flipV="1">
            <a:off x="5169772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4" name="Straight Arrow Connector 4163">
            <a:extLst>
              <a:ext uri="{FF2B5EF4-FFF2-40B4-BE49-F238E27FC236}">
                <a16:creationId xmlns:a16="http://schemas.microsoft.com/office/drawing/2014/main" id="{2151A091-83CA-E3B9-B53E-18F2BBF310A8}"/>
              </a:ext>
            </a:extLst>
          </p:cNvPr>
          <p:cNvCxnSpPr>
            <a:cxnSpLocks/>
          </p:cNvCxnSpPr>
          <p:nvPr/>
        </p:nvCxnSpPr>
        <p:spPr>
          <a:xfrm flipV="1">
            <a:off x="5589431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5" name="Straight Arrow Connector 4164">
            <a:extLst>
              <a:ext uri="{FF2B5EF4-FFF2-40B4-BE49-F238E27FC236}">
                <a16:creationId xmlns:a16="http://schemas.microsoft.com/office/drawing/2014/main" id="{23C1A427-B4D1-1F32-B8E4-AAE3E94409DC}"/>
              </a:ext>
            </a:extLst>
          </p:cNvPr>
          <p:cNvCxnSpPr>
            <a:cxnSpLocks/>
          </p:cNvCxnSpPr>
          <p:nvPr/>
        </p:nvCxnSpPr>
        <p:spPr>
          <a:xfrm flipV="1">
            <a:off x="6009090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6" name="Straight Arrow Connector 4165">
            <a:extLst>
              <a:ext uri="{FF2B5EF4-FFF2-40B4-BE49-F238E27FC236}">
                <a16:creationId xmlns:a16="http://schemas.microsoft.com/office/drawing/2014/main" id="{FF7152F0-831E-FB0A-6088-67AE88AEFC13}"/>
              </a:ext>
            </a:extLst>
          </p:cNvPr>
          <p:cNvCxnSpPr>
            <a:cxnSpLocks/>
          </p:cNvCxnSpPr>
          <p:nvPr/>
        </p:nvCxnSpPr>
        <p:spPr>
          <a:xfrm flipV="1">
            <a:off x="6428749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7" name="Straight Arrow Connector 4166">
            <a:extLst>
              <a:ext uri="{FF2B5EF4-FFF2-40B4-BE49-F238E27FC236}">
                <a16:creationId xmlns:a16="http://schemas.microsoft.com/office/drawing/2014/main" id="{460D9240-8930-FF90-CC59-9856A6158E88}"/>
              </a:ext>
            </a:extLst>
          </p:cNvPr>
          <p:cNvCxnSpPr>
            <a:cxnSpLocks/>
          </p:cNvCxnSpPr>
          <p:nvPr/>
        </p:nvCxnSpPr>
        <p:spPr>
          <a:xfrm flipV="1">
            <a:off x="7266405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8" name="Straight Arrow Connector 4167">
            <a:extLst>
              <a:ext uri="{FF2B5EF4-FFF2-40B4-BE49-F238E27FC236}">
                <a16:creationId xmlns:a16="http://schemas.microsoft.com/office/drawing/2014/main" id="{89CBA6F3-46E9-2340-5F32-55FD44C7C5DB}"/>
              </a:ext>
            </a:extLst>
          </p:cNvPr>
          <p:cNvCxnSpPr>
            <a:cxnSpLocks/>
          </p:cNvCxnSpPr>
          <p:nvPr/>
        </p:nvCxnSpPr>
        <p:spPr>
          <a:xfrm flipV="1">
            <a:off x="8023941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9" name="Straight Arrow Connector 4168">
            <a:extLst>
              <a:ext uri="{FF2B5EF4-FFF2-40B4-BE49-F238E27FC236}">
                <a16:creationId xmlns:a16="http://schemas.microsoft.com/office/drawing/2014/main" id="{1870298B-CE5D-E4DC-5F78-AD017809C3A5}"/>
              </a:ext>
            </a:extLst>
          </p:cNvPr>
          <p:cNvCxnSpPr>
            <a:cxnSpLocks/>
          </p:cNvCxnSpPr>
          <p:nvPr/>
        </p:nvCxnSpPr>
        <p:spPr>
          <a:xfrm flipV="1">
            <a:off x="8443600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0" name="Straight Arrow Connector 4169">
            <a:extLst>
              <a:ext uri="{FF2B5EF4-FFF2-40B4-BE49-F238E27FC236}">
                <a16:creationId xmlns:a16="http://schemas.microsoft.com/office/drawing/2014/main" id="{B371CF32-A4EA-4681-BCE2-9CC31F5BD608}"/>
              </a:ext>
            </a:extLst>
          </p:cNvPr>
          <p:cNvCxnSpPr>
            <a:cxnSpLocks/>
          </p:cNvCxnSpPr>
          <p:nvPr/>
        </p:nvCxnSpPr>
        <p:spPr>
          <a:xfrm flipV="1">
            <a:off x="8863259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1" name="Straight Arrow Connector 4170">
            <a:extLst>
              <a:ext uri="{FF2B5EF4-FFF2-40B4-BE49-F238E27FC236}">
                <a16:creationId xmlns:a16="http://schemas.microsoft.com/office/drawing/2014/main" id="{DF2EEFCC-0A34-916D-9CD9-943B13F9CCE7}"/>
              </a:ext>
            </a:extLst>
          </p:cNvPr>
          <p:cNvCxnSpPr>
            <a:cxnSpLocks/>
          </p:cNvCxnSpPr>
          <p:nvPr/>
        </p:nvCxnSpPr>
        <p:spPr>
          <a:xfrm flipV="1">
            <a:off x="9282918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2" name="Straight Arrow Connector 4171">
            <a:extLst>
              <a:ext uri="{FF2B5EF4-FFF2-40B4-BE49-F238E27FC236}">
                <a16:creationId xmlns:a16="http://schemas.microsoft.com/office/drawing/2014/main" id="{698AE408-E81D-EDF4-6ACB-6040C261EA10}"/>
              </a:ext>
            </a:extLst>
          </p:cNvPr>
          <p:cNvCxnSpPr>
            <a:cxnSpLocks/>
          </p:cNvCxnSpPr>
          <p:nvPr/>
        </p:nvCxnSpPr>
        <p:spPr>
          <a:xfrm flipV="1">
            <a:off x="6846746" y="363117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76" name="Ink 4175">
                <a:extLst>
                  <a:ext uri="{FF2B5EF4-FFF2-40B4-BE49-F238E27FC236}">
                    <a16:creationId xmlns:a16="http://schemas.microsoft.com/office/drawing/2014/main" id="{81D7F4AF-1379-E9DE-7329-634B56FA09FF}"/>
                  </a:ext>
                </a:extLst>
              </p14:cNvPr>
              <p14:cNvContentPartPr/>
              <p14:nvPr/>
            </p14:nvContentPartPr>
            <p14:xfrm>
              <a:off x="2522184" y="4853361"/>
              <a:ext cx="2046600" cy="222840"/>
            </p14:xfrm>
          </p:contentPart>
        </mc:Choice>
        <mc:Fallback xmlns="">
          <p:pic>
            <p:nvPicPr>
              <p:cNvPr id="4176" name="Ink 4175">
                <a:extLst>
                  <a:ext uri="{FF2B5EF4-FFF2-40B4-BE49-F238E27FC236}">
                    <a16:creationId xmlns:a16="http://schemas.microsoft.com/office/drawing/2014/main" id="{81D7F4AF-1379-E9DE-7329-634B56FA09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3184" y="4844361"/>
                <a:ext cx="2064240" cy="240480"/>
              </a:xfrm>
              <a:prstGeom prst="rect">
                <a:avLst/>
              </a:prstGeom>
            </p:spPr>
          </p:pic>
        </mc:Fallback>
      </mc:AlternateContent>
      <p:sp>
        <p:nvSpPr>
          <p:cNvPr id="4177" name="TextBox 4176">
            <a:extLst>
              <a:ext uri="{FF2B5EF4-FFF2-40B4-BE49-F238E27FC236}">
                <a16:creationId xmlns:a16="http://schemas.microsoft.com/office/drawing/2014/main" id="{EE16A038-3963-0604-822D-9885E65AEFA9}"/>
              </a:ext>
            </a:extLst>
          </p:cNvPr>
          <p:cNvSpPr txBox="1"/>
          <p:nvPr/>
        </p:nvSpPr>
        <p:spPr>
          <a:xfrm>
            <a:off x="2900201" y="5200650"/>
            <a:ext cx="696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signals gets weak as the processing step goes on.</a:t>
            </a:r>
          </a:p>
        </p:txBody>
      </p:sp>
    </p:spTree>
    <p:extLst>
      <p:ext uri="{BB962C8B-B14F-4D97-AF65-F5344CB8AC3E}">
        <p14:creationId xmlns:p14="http://schemas.microsoft.com/office/powerpoint/2010/main" val="249026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4242-B533-50B4-7E89-A8AD220A6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5333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Goodbye Recurrent Neural Network (RNN) for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resolve the forgetting problem to some extent.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7170" name="Picture 2" descr="A Brief Introduction to Recurrent Neural Networks | by Jonte Dancker |  Towards Data Science">
            <a:extLst>
              <a:ext uri="{FF2B5EF4-FFF2-40B4-BE49-F238E27FC236}">
                <a16:creationId xmlns:a16="http://schemas.microsoft.com/office/drawing/2014/main" id="{480135A3-2C17-CEFF-77C2-D7318E1F1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9"/>
          <a:stretch/>
        </p:blipFill>
        <p:spPr bwMode="auto">
          <a:xfrm>
            <a:off x="653560" y="2237968"/>
            <a:ext cx="7164559" cy="308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6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E9A-A16D-E34B-A1A3-86989D51A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Transformer, </a:t>
            </a:r>
            <a:br>
              <a:rPr lang="en-US" dirty="0"/>
            </a:br>
            <a:r>
              <a:rPr lang="en-US" dirty="0"/>
              <a:t>the replacement of RNNs</a:t>
            </a:r>
          </a:p>
        </p:txBody>
      </p:sp>
    </p:spTree>
    <p:extLst>
      <p:ext uri="{BB962C8B-B14F-4D97-AF65-F5344CB8AC3E}">
        <p14:creationId xmlns:p14="http://schemas.microsoft.com/office/powerpoint/2010/main" val="755094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-4126" y="6492875"/>
            <a:ext cx="12192000" cy="365125"/>
          </a:xfrm>
        </p:spPr>
        <p:txBody>
          <a:bodyPr/>
          <a:lstStyle/>
          <a:p>
            <a:r>
              <a:rPr lang="en-US" sz="1200" dirty="0"/>
              <a:t>GPT: Generative Pre-trained </a:t>
            </a:r>
            <a:r>
              <a:rPr lang="en-US" sz="1200" i="1" dirty="0"/>
              <a:t>Transformer</a:t>
            </a:r>
            <a:r>
              <a:rPr lang="en-US" sz="1200" dirty="0"/>
              <a:t>.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F5A7D-10BA-DED9-CBFB-A3190A0E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365125"/>
          </a:xfrm>
        </p:spPr>
        <p:txBody>
          <a:bodyPr/>
          <a:lstStyle/>
          <a:p>
            <a:r>
              <a:rPr lang="en-US" dirty="0"/>
              <a:t>A new architecture that revolutionized sequence modeling in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26F51-D5E4-7BE2-7031-9FB49BC0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08" y="1883738"/>
            <a:ext cx="6390657" cy="3589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036D-D23F-A284-8A6E-51A13D8311DA}"/>
              </a:ext>
            </a:extLst>
          </p:cNvPr>
          <p:cNvSpPr txBox="1"/>
          <p:nvPr/>
        </p:nvSpPr>
        <p:spPr>
          <a:xfrm>
            <a:off x="7621840" y="2212397"/>
            <a:ext cx="35273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introduces </a:t>
            </a:r>
            <a:r>
              <a:rPr lang="en-US" sz="1400" i="1" dirty="0"/>
              <a:t>Transformer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GPT = Transformer layers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Transformer over RNNs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209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Essence of Transformer: “Attention Layer”: 1) Self-Attention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animal didn’t cross the street because it was too tired.</a:t>
            </a:r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FA4009-93B6-3FEC-650C-BAA06CB4028D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372768977"/>
              </p:ext>
            </p:extLst>
          </p:nvPr>
        </p:nvGraphicFramePr>
        <p:xfrm>
          <a:off x="907868" y="2332991"/>
          <a:ext cx="3600003" cy="360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73">
                  <a:extLst>
                    <a:ext uri="{9D8B030D-6E8A-4147-A177-3AD203B41FA5}">
                      <a16:colId xmlns:a16="http://schemas.microsoft.com/office/drawing/2014/main" val="3811409330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74922201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556595772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34231242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01386288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631751513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5990030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57389918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880070808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82939091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45723047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0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10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6000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4386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5709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58594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1627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369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74778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7006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8708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7C21F7-112C-4A5C-385E-B3A438051FDC}"/>
              </a:ext>
            </a:extLst>
          </p:cNvPr>
          <p:cNvSpPr txBox="1"/>
          <p:nvPr/>
        </p:nvSpPr>
        <p:spPr>
          <a:xfrm>
            <a:off x="274319" y="23329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5F204-D3C2-A408-044A-5681B74B9923}"/>
              </a:ext>
            </a:extLst>
          </p:cNvPr>
          <p:cNvSpPr txBox="1"/>
          <p:nvPr/>
        </p:nvSpPr>
        <p:spPr>
          <a:xfrm>
            <a:off x="274319" y="26811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animal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29B27-0907-1C19-E664-6AC23A79F8F5}"/>
              </a:ext>
            </a:extLst>
          </p:cNvPr>
          <p:cNvSpPr txBox="1"/>
          <p:nvPr/>
        </p:nvSpPr>
        <p:spPr>
          <a:xfrm>
            <a:off x="274319" y="300863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didn’t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F24E2-EC4F-6C16-CA87-409F46B3ACC3}"/>
              </a:ext>
            </a:extLst>
          </p:cNvPr>
          <p:cNvSpPr txBox="1"/>
          <p:nvPr/>
        </p:nvSpPr>
        <p:spPr>
          <a:xfrm>
            <a:off x="274319" y="333744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cross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1491-C4B7-A4F9-8D26-429D5D5E15A9}"/>
              </a:ext>
            </a:extLst>
          </p:cNvPr>
          <p:cNvSpPr txBox="1"/>
          <p:nvPr/>
        </p:nvSpPr>
        <p:spPr>
          <a:xfrm>
            <a:off x="274319" y="3662394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B064F-4B32-382F-2B04-5DA2D0696330}"/>
              </a:ext>
            </a:extLst>
          </p:cNvPr>
          <p:cNvSpPr txBox="1"/>
          <p:nvPr/>
        </p:nvSpPr>
        <p:spPr>
          <a:xfrm>
            <a:off x="274319" y="3981430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street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7A09-1A37-6C0A-B993-1CAA5F949F05}"/>
              </a:ext>
            </a:extLst>
          </p:cNvPr>
          <p:cNvSpPr txBox="1"/>
          <p:nvPr/>
        </p:nvSpPr>
        <p:spPr>
          <a:xfrm>
            <a:off x="104503" y="4319805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because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0478-8CC3-CD72-D8F9-DD85E49FAE5B}"/>
              </a:ext>
            </a:extLst>
          </p:cNvPr>
          <p:cNvSpPr txBox="1"/>
          <p:nvPr/>
        </p:nvSpPr>
        <p:spPr>
          <a:xfrm>
            <a:off x="104503" y="4644051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37C48-DB18-3AC4-9847-02C4B0DF0344}"/>
              </a:ext>
            </a:extLst>
          </p:cNvPr>
          <p:cNvSpPr txBox="1"/>
          <p:nvPr/>
        </p:nvSpPr>
        <p:spPr>
          <a:xfrm>
            <a:off x="104503" y="4973322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8D122-F1E3-EDD9-9158-2715E358DD08}"/>
              </a:ext>
            </a:extLst>
          </p:cNvPr>
          <p:cNvSpPr txBox="1"/>
          <p:nvPr/>
        </p:nvSpPr>
        <p:spPr>
          <a:xfrm>
            <a:off x="104503" y="5288669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too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A8E5-AF14-BB33-CFE4-2623DDF7B264}"/>
              </a:ext>
            </a:extLst>
          </p:cNvPr>
          <p:cNvSpPr txBox="1"/>
          <p:nvPr/>
        </p:nvSpPr>
        <p:spPr>
          <a:xfrm>
            <a:off x="104503" y="5624897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8487C-FFD3-775A-3109-2CAFAA8BB848}"/>
              </a:ext>
            </a:extLst>
          </p:cNvPr>
          <p:cNvSpPr txBox="1"/>
          <p:nvPr/>
        </p:nvSpPr>
        <p:spPr>
          <a:xfrm rot="16200000">
            <a:off x="753791" y="6111269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FDBDE-3683-8564-9251-65CC2517D7D7}"/>
              </a:ext>
            </a:extLst>
          </p:cNvPr>
          <p:cNvSpPr txBox="1"/>
          <p:nvPr/>
        </p:nvSpPr>
        <p:spPr>
          <a:xfrm rot="16200000">
            <a:off x="1056914" y="6106400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animal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C10EF-F57A-2DA7-AFE2-F0D4F406A7F3}"/>
              </a:ext>
            </a:extLst>
          </p:cNvPr>
          <p:cNvSpPr txBox="1"/>
          <p:nvPr/>
        </p:nvSpPr>
        <p:spPr>
          <a:xfrm rot="16200000">
            <a:off x="1404252" y="6112385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didn’t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167AA-0052-B423-D8A1-A92B1709D29C}"/>
              </a:ext>
            </a:extLst>
          </p:cNvPr>
          <p:cNvSpPr txBox="1"/>
          <p:nvPr/>
        </p:nvSpPr>
        <p:spPr>
          <a:xfrm rot="16200000">
            <a:off x="1726968" y="6119357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cross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5D995-A9DD-F7E3-0527-10DC57F52F8F}"/>
              </a:ext>
            </a:extLst>
          </p:cNvPr>
          <p:cNvSpPr txBox="1"/>
          <p:nvPr/>
        </p:nvSpPr>
        <p:spPr>
          <a:xfrm rot="16200000">
            <a:off x="2056215" y="6114593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BE9EF8-2656-0F8C-3E38-DC7E264595C0}"/>
              </a:ext>
            </a:extLst>
          </p:cNvPr>
          <p:cNvSpPr txBox="1"/>
          <p:nvPr/>
        </p:nvSpPr>
        <p:spPr>
          <a:xfrm rot="16200000">
            <a:off x="2380862" y="6106399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street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45667-1E31-835C-2793-89C81AC08BFB}"/>
              </a:ext>
            </a:extLst>
          </p:cNvPr>
          <p:cNvSpPr txBox="1"/>
          <p:nvPr/>
        </p:nvSpPr>
        <p:spPr>
          <a:xfrm rot="16200000">
            <a:off x="2621768" y="6201494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because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74672-859A-15B9-1C11-ED17896DAEAD}"/>
              </a:ext>
            </a:extLst>
          </p:cNvPr>
          <p:cNvSpPr txBox="1"/>
          <p:nvPr/>
        </p:nvSpPr>
        <p:spPr>
          <a:xfrm rot="16200000">
            <a:off x="2952946" y="6201378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CE0C6-AA30-F521-0FA8-C7057D58F6CC}"/>
              </a:ext>
            </a:extLst>
          </p:cNvPr>
          <p:cNvSpPr txBox="1"/>
          <p:nvPr/>
        </p:nvSpPr>
        <p:spPr>
          <a:xfrm rot="16200000">
            <a:off x="3277593" y="6194848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5D7036-47C4-6947-CB22-CC06B4C6A001}"/>
              </a:ext>
            </a:extLst>
          </p:cNvPr>
          <p:cNvSpPr txBox="1"/>
          <p:nvPr/>
        </p:nvSpPr>
        <p:spPr>
          <a:xfrm rot="16200000">
            <a:off x="3605186" y="6197734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too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96EC4-4B7E-8B25-85E3-8B94709625FF}"/>
              </a:ext>
            </a:extLst>
          </p:cNvPr>
          <p:cNvSpPr txBox="1"/>
          <p:nvPr/>
        </p:nvSpPr>
        <p:spPr>
          <a:xfrm rot="16200000">
            <a:off x="3940693" y="6194847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6362161-11B7-022B-AD96-FE20960966FF}"/>
                  </a:ext>
                </a:extLst>
              </p14:cNvPr>
              <p14:cNvContentPartPr/>
              <p14:nvPr/>
            </p14:nvContentPartPr>
            <p14:xfrm>
              <a:off x="4647240" y="2392460"/>
              <a:ext cx="381240" cy="149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6362161-11B7-022B-AD96-FE20960966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8600" y="2383460"/>
                <a:ext cx="398880" cy="1666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51199D4-0EDB-0D1C-286A-C4DCB68F1CE2}"/>
              </a:ext>
            </a:extLst>
          </p:cNvPr>
          <p:cNvSpPr txBox="1"/>
          <p:nvPr/>
        </p:nvSpPr>
        <p:spPr>
          <a:xfrm>
            <a:off x="5028480" y="2243539"/>
            <a:ext cx="611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(sort of) correlation matrix between the same sentences.</a:t>
            </a:r>
          </a:p>
        </p:txBody>
      </p:sp>
    </p:spTree>
    <p:extLst>
      <p:ext uri="{BB962C8B-B14F-4D97-AF65-F5344CB8AC3E}">
        <p14:creationId xmlns:p14="http://schemas.microsoft.com/office/powerpoint/2010/main" val="257937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Essence of Transformer: “Attention Layer”: 1) Self-Attention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animal didn’t cross the street because it was too tired.</a:t>
            </a:r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FA4009-93B6-3FEC-650C-BAA06CB4028D}"/>
              </a:ext>
            </a:extLst>
          </p:cNvPr>
          <p:cNvGraphicFramePr>
            <a:graphicFrameLocks noGrp="1"/>
          </p:cNvGraphicFramePr>
          <p:nvPr>
            <p:ph idx="14"/>
          </p:nvPr>
        </p:nvGraphicFramePr>
        <p:xfrm>
          <a:off x="907868" y="2332991"/>
          <a:ext cx="3600003" cy="360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73">
                  <a:extLst>
                    <a:ext uri="{9D8B030D-6E8A-4147-A177-3AD203B41FA5}">
                      <a16:colId xmlns:a16="http://schemas.microsoft.com/office/drawing/2014/main" val="3811409330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74922201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556595772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34231242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01386288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631751513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5990030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57389918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880070808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82939091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45723047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0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10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6000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4386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5709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58594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1627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369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74778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7006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8708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7C21F7-112C-4A5C-385E-B3A438051FDC}"/>
              </a:ext>
            </a:extLst>
          </p:cNvPr>
          <p:cNvSpPr txBox="1"/>
          <p:nvPr/>
        </p:nvSpPr>
        <p:spPr>
          <a:xfrm>
            <a:off x="274319" y="23329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5F204-D3C2-A408-044A-5681B74B9923}"/>
              </a:ext>
            </a:extLst>
          </p:cNvPr>
          <p:cNvSpPr txBox="1"/>
          <p:nvPr/>
        </p:nvSpPr>
        <p:spPr>
          <a:xfrm>
            <a:off x="274319" y="26811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animal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29B27-0907-1C19-E664-6AC23A79F8F5}"/>
              </a:ext>
            </a:extLst>
          </p:cNvPr>
          <p:cNvSpPr txBox="1"/>
          <p:nvPr/>
        </p:nvSpPr>
        <p:spPr>
          <a:xfrm>
            <a:off x="274319" y="300863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didn’t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F24E2-EC4F-6C16-CA87-409F46B3ACC3}"/>
              </a:ext>
            </a:extLst>
          </p:cNvPr>
          <p:cNvSpPr txBox="1"/>
          <p:nvPr/>
        </p:nvSpPr>
        <p:spPr>
          <a:xfrm>
            <a:off x="274319" y="333744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cross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1491-C4B7-A4F9-8D26-429D5D5E15A9}"/>
              </a:ext>
            </a:extLst>
          </p:cNvPr>
          <p:cNvSpPr txBox="1"/>
          <p:nvPr/>
        </p:nvSpPr>
        <p:spPr>
          <a:xfrm>
            <a:off x="274319" y="3662394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B064F-4B32-382F-2B04-5DA2D0696330}"/>
              </a:ext>
            </a:extLst>
          </p:cNvPr>
          <p:cNvSpPr txBox="1"/>
          <p:nvPr/>
        </p:nvSpPr>
        <p:spPr>
          <a:xfrm>
            <a:off x="274319" y="3981430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street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7A09-1A37-6C0A-B993-1CAA5F949F05}"/>
              </a:ext>
            </a:extLst>
          </p:cNvPr>
          <p:cNvSpPr txBox="1"/>
          <p:nvPr/>
        </p:nvSpPr>
        <p:spPr>
          <a:xfrm>
            <a:off x="104503" y="4319805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because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0478-8CC3-CD72-D8F9-DD85E49FAE5B}"/>
              </a:ext>
            </a:extLst>
          </p:cNvPr>
          <p:cNvSpPr txBox="1"/>
          <p:nvPr/>
        </p:nvSpPr>
        <p:spPr>
          <a:xfrm>
            <a:off x="104503" y="4644051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37C48-DB18-3AC4-9847-02C4B0DF0344}"/>
              </a:ext>
            </a:extLst>
          </p:cNvPr>
          <p:cNvSpPr txBox="1"/>
          <p:nvPr/>
        </p:nvSpPr>
        <p:spPr>
          <a:xfrm>
            <a:off x="104503" y="4973322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8D122-F1E3-EDD9-9158-2715E358DD08}"/>
              </a:ext>
            </a:extLst>
          </p:cNvPr>
          <p:cNvSpPr txBox="1"/>
          <p:nvPr/>
        </p:nvSpPr>
        <p:spPr>
          <a:xfrm>
            <a:off x="104503" y="5288669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too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A8E5-AF14-BB33-CFE4-2623DDF7B264}"/>
              </a:ext>
            </a:extLst>
          </p:cNvPr>
          <p:cNvSpPr txBox="1"/>
          <p:nvPr/>
        </p:nvSpPr>
        <p:spPr>
          <a:xfrm>
            <a:off x="104503" y="5624897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8487C-FFD3-775A-3109-2CAFAA8BB848}"/>
              </a:ext>
            </a:extLst>
          </p:cNvPr>
          <p:cNvSpPr txBox="1"/>
          <p:nvPr/>
        </p:nvSpPr>
        <p:spPr>
          <a:xfrm rot="16200000">
            <a:off x="753791" y="6111269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FDBDE-3683-8564-9251-65CC2517D7D7}"/>
              </a:ext>
            </a:extLst>
          </p:cNvPr>
          <p:cNvSpPr txBox="1"/>
          <p:nvPr/>
        </p:nvSpPr>
        <p:spPr>
          <a:xfrm rot="16200000">
            <a:off x="1056914" y="6106400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animal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C10EF-F57A-2DA7-AFE2-F0D4F406A7F3}"/>
              </a:ext>
            </a:extLst>
          </p:cNvPr>
          <p:cNvSpPr txBox="1"/>
          <p:nvPr/>
        </p:nvSpPr>
        <p:spPr>
          <a:xfrm rot="16200000">
            <a:off x="1404252" y="6112385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didn’t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167AA-0052-B423-D8A1-A92B1709D29C}"/>
              </a:ext>
            </a:extLst>
          </p:cNvPr>
          <p:cNvSpPr txBox="1"/>
          <p:nvPr/>
        </p:nvSpPr>
        <p:spPr>
          <a:xfrm rot="16200000">
            <a:off x="1726968" y="6119357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cross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5D995-A9DD-F7E3-0527-10DC57F52F8F}"/>
              </a:ext>
            </a:extLst>
          </p:cNvPr>
          <p:cNvSpPr txBox="1"/>
          <p:nvPr/>
        </p:nvSpPr>
        <p:spPr>
          <a:xfrm rot="16200000">
            <a:off x="2056215" y="6114593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BE9EF8-2656-0F8C-3E38-DC7E264595C0}"/>
              </a:ext>
            </a:extLst>
          </p:cNvPr>
          <p:cNvSpPr txBox="1"/>
          <p:nvPr/>
        </p:nvSpPr>
        <p:spPr>
          <a:xfrm rot="16200000">
            <a:off x="2380862" y="6106399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street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45667-1E31-835C-2793-89C81AC08BFB}"/>
              </a:ext>
            </a:extLst>
          </p:cNvPr>
          <p:cNvSpPr txBox="1"/>
          <p:nvPr/>
        </p:nvSpPr>
        <p:spPr>
          <a:xfrm rot="16200000">
            <a:off x="2621768" y="6201494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because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74672-859A-15B9-1C11-ED17896DAEAD}"/>
              </a:ext>
            </a:extLst>
          </p:cNvPr>
          <p:cNvSpPr txBox="1"/>
          <p:nvPr/>
        </p:nvSpPr>
        <p:spPr>
          <a:xfrm rot="16200000">
            <a:off x="2952946" y="6201378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CE0C6-AA30-F521-0FA8-C7057D58F6CC}"/>
              </a:ext>
            </a:extLst>
          </p:cNvPr>
          <p:cNvSpPr txBox="1"/>
          <p:nvPr/>
        </p:nvSpPr>
        <p:spPr>
          <a:xfrm rot="16200000">
            <a:off x="3277593" y="6194848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5D7036-47C4-6947-CB22-CC06B4C6A001}"/>
              </a:ext>
            </a:extLst>
          </p:cNvPr>
          <p:cNvSpPr txBox="1"/>
          <p:nvPr/>
        </p:nvSpPr>
        <p:spPr>
          <a:xfrm rot="16200000">
            <a:off x="3605186" y="6197734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too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96EC4-4B7E-8B25-85E3-8B94709625FF}"/>
              </a:ext>
            </a:extLst>
          </p:cNvPr>
          <p:cNvSpPr txBox="1"/>
          <p:nvPr/>
        </p:nvSpPr>
        <p:spPr>
          <a:xfrm rot="16200000">
            <a:off x="3940693" y="6194847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DE02781-2375-ECD5-B0B3-D115CFAB9134}"/>
                  </a:ext>
                </a:extLst>
              </p14:cNvPr>
              <p14:cNvContentPartPr/>
              <p14:nvPr/>
            </p14:nvContentPartPr>
            <p14:xfrm>
              <a:off x="4647240" y="2392460"/>
              <a:ext cx="381240" cy="149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DE02781-2375-ECD5-B0B3-D115CFAB9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8600" y="2383460"/>
                <a:ext cx="398880" cy="166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7ECD06C-44A4-1DFF-1072-5D2158D01939}"/>
              </a:ext>
            </a:extLst>
          </p:cNvPr>
          <p:cNvSpPr txBox="1"/>
          <p:nvPr/>
        </p:nvSpPr>
        <p:spPr>
          <a:xfrm>
            <a:off x="5028480" y="2243539"/>
            <a:ext cx="611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(sort of) correlation matrix between the same sentences.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D5920-B02D-BA83-4506-0BE35B05335F}"/>
              </a:ext>
            </a:extLst>
          </p:cNvPr>
          <p:cNvSpPr/>
          <p:nvPr/>
        </p:nvSpPr>
        <p:spPr>
          <a:xfrm>
            <a:off x="496389" y="4625779"/>
            <a:ext cx="4011482" cy="316445"/>
          </a:xfrm>
          <a:prstGeom prst="roundRect">
            <a:avLst>
              <a:gd name="adj" fmla="val 1273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9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Essence of Transformer: “Attention Layer”: 1) Self-Attention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animal didn’t cross the street because it was too tired.</a:t>
            </a:r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FA4009-93B6-3FEC-650C-BAA06CB4028D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575255497"/>
              </p:ext>
            </p:extLst>
          </p:nvPr>
        </p:nvGraphicFramePr>
        <p:xfrm>
          <a:off x="907868" y="2332991"/>
          <a:ext cx="3600003" cy="360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73">
                  <a:extLst>
                    <a:ext uri="{9D8B030D-6E8A-4147-A177-3AD203B41FA5}">
                      <a16:colId xmlns:a16="http://schemas.microsoft.com/office/drawing/2014/main" val="3811409330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74922201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556595772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34231242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01386288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631751513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5990030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57389918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880070808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82939091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845723047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0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10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6000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4386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5709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58594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1627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F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F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369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74778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7006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8708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7C21F7-112C-4A5C-385E-B3A438051FDC}"/>
              </a:ext>
            </a:extLst>
          </p:cNvPr>
          <p:cNvSpPr txBox="1"/>
          <p:nvPr/>
        </p:nvSpPr>
        <p:spPr>
          <a:xfrm>
            <a:off x="274319" y="23329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5F204-D3C2-A408-044A-5681B74B9923}"/>
              </a:ext>
            </a:extLst>
          </p:cNvPr>
          <p:cNvSpPr txBox="1"/>
          <p:nvPr/>
        </p:nvSpPr>
        <p:spPr>
          <a:xfrm>
            <a:off x="274319" y="26811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animal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29B27-0907-1C19-E664-6AC23A79F8F5}"/>
              </a:ext>
            </a:extLst>
          </p:cNvPr>
          <p:cNvSpPr txBox="1"/>
          <p:nvPr/>
        </p:nvSpPr>
        <p:spPr>
          <a:xfrm>
            <a:off x="274319" y="300863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didn’t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F24E2-EC4F-6C16-CA87-409F46B3ACC3}"/>
              </a:ext>
            </a:extLst>
          </p:cNvPr>
          <p:cNvSpPr txBox="1"/>
          <p:nvPr/>
        </p:nvSpPr>
        <p:spPr>
          <a:xfrm>
            <a:off x="274319" y="333744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cross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1491-C4B7-A4F9-8D26-429D5D5E15A9}"/>
              </a:ext>
            </a:extLst>
          </p:cNvPr>
          <p:cNvSpPr txBox="1"/>
          <p:nvPr/>
        </p:nvSpPr>
        <p:spPr>
          <a:xfrm>
            <a:off x="274319" y="3662394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B064F-4B32-382F-2B04-5DA2D0696330}"/>
              </a:ext>
            </a:extLst>
          </p:cNvPr>
          <p:cNvSpPr txBox="1"/>
          <p:nvPr/>
        </p:nvSpPr>
        <p:spPr>
          <a:xfrm>
            <a:off x="274319" y="3981430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street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27A09-1A37-6C0A-B993-1CAA5F949F05}"/>
              </a:ext>
            </a:extLst>
          </p:cNvPr>
          <p:cNvSpPr txBox="1"/>
          <p:nvPr/>
        </p:nvSpPr>
        <p:spPr>
          <a:xfrm>
            <a:off x="104503" y="4319805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because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0478-8CC3-CD72-D8F9-DD85E49FAE5B}"/>
              </a:ext>
            </a:extLst>
          </p:cNvPr>
          <p:cNvSpPr txBox="1"/>
          <p:nvPr/>
        </p:nvSpPr>
        <p:spPr>
          <a:xfrm>
            <a:off x="104503" y="4644051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</a:rPr>
              <a:t>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37C48-DB18-3AC4-9847-02C4B0DF0344}"/>
              </a:ext>
            </a:extLst>
          </p:cNvPr>
          <p:cNvSpPr txBox="1"/>
          <p:nvPr/>
        </p:nvSpPr>
        <p:spPr>
          <a:xfrm>
            <a:off x="104503" y="4973322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8D122-F1E3-EDD9-9158-2715E358DD08}"/>
              </a:ext>
            </a:extLst>
          </p:cNvPr>
          <p:cNvSpPr txBox="1"/>
          <p:nvPr/>
        </p:nvSpPr>
        <p:spPr>
          <a:xfrm>
            <a:off x="104503" y="5288669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too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A8E5-AF14-BB33-CFE4-2623DDF7B264}"/>
              </a:ext>
            </a:extLst>
          </p:cNvPr>
          <p:cNvSpPr txBox="1"/>
          <p:nvPr/>
        </p:nvSpPr>
        <p:spPr>
          <a:xfrm>
            <a:off x="104503" y="5624897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8487C-FFD3-775A-3109-2CAFAA8BB848}"/>
              </a:ext>
            </a:extLst>
          </p:cNvPr>
          <p:cNvSpPr txBox="1"/>
          <p:nvPr/>
        </p:nvSpPr>
        <p:spPr>
          <a:xfrm rot="16200000">
            <a:off x="753791" y="6111269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</a:rPr>
              <a:t>the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FDBDE-3683-8564-9251-65CC2517D7D7}"/>
              </a:ext>
            </a:extLst>
          </p:cNvPr>
          <p:cNvSpPr txBox="1"/>
          <p:nvPr/>
        </p:nvSpPr>
        <p:spPr>
          <a:xfrm rot="16200000">
            <a:off x="1056914" y="6106400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</a:rPr>
              <a:t>animal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C10EF-F57A-2DA7-AFE2-F0D4F406A7F3}"/>
              </a:ext>
            </a:extLst>
          </p:cNvPr>
          <p:cNvSpPr txBox="1"/>
          <p:nvPr/>
        </p:nvSpPr>
        <p:spPr>
          <a:xfrm rot="16200000">
            <a:off x="1404252" y="6112385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didn’t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167AA-0052-B423-D8A1-A92B1709D29C}"/>
              </a:ext>
            </a:extLst>
          </p:cNvPr>
          <p:cNvSpPr txBox="1"/>
          <p:nvPr/>
        </p:nvSpPr>
        <p:spPr>
          <a:xfrm rot="16200000">
            <a:off x="1726968" y="6119357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cross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5D995-A9DD-F7E3-0527-10DC57F52F8F}"/>
              </a:ext>
            </a:extLst>
          </p:cNvPr>
          <p:cNvSpPr txBox="1"/>
          <p:nvPr/>
        </p:nvSpPr>
        <p:spPr>
          <a:xfrm rot="16200000">
            <a:off x="2056215" y="6114593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BE9EF8-2656-0F8C-3E38-DC7E264595C0}"/>
              </a:ext>
            </a:extLst>
          </p:cNvPr>
          <p:cNvSpPr txBox="1"/>
          <p:nvPr/>
        </p:nvSpPr>
        <p:spPr>
          <a:xfrm rot="16200000">
            <a:off x="2380862" y="6106399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street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45667-1E31-835C-2793-89C81AC08BFB}"/>
              </a:ext>
            </a:extLst>
          </p:cNvPr>
          <p:cNvSpPr txBox="1"/>
          <p:nvPr/>
        </p:nvSpPr>
        <p:spPr>
          <a:xfrm rot="16200000">
            <a:off x="2621768" y="6201494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because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74672-859A-15B9-1C11-ED17896DAEAD}"/>
              </a:ext>
            </a:extLst>
          </p:cNvPr>
          <p:cNvSpPr txBox="1"/>
          <p:nvPr/>
        </p:nvSpPr>
        <p:spPr>
          <a:xfrm rot="16200000">
            <a:off x="2952946" y="6201378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CE0C6-AA30-F521-0FA8-C7057D58F6CC}"/>
              </a:ext>
            </a:extLst>
          </p:cNvPr>
          <p:cNvSpPr txBox="1"/>
          <p:nvPr/>
        </p:nvSpPr>
        <p:spPr>
          <a:xfrm rot="16200000">
            <a:off x="3277593" y="6194848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5D7036-47C4-6947-CB22-CC06B4C6A001}"/>
              </a:ext>
            </a:extLst>
          </p:cNvPr>
          <p:cNvSpPr txBox="1"/>
          <p:nvPr/>
        </p:nvSpPr>
        <p:spPr>
          <a:xfrm rot="16200000">
            <a:off x="3605186" y="6197734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too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96EC4-4B7E-8B25-85E3-8B94709625FF}"/>
              </a:ext>
            </a:extLst>
          </p:cNvPr>
          <p:cNvSpPr txBox="1"/>
          <p:nvPr/>
        </p:nvSpPr>
        <p:spPr>
          <a:xfrm rot="16200000">
            <a:off x="3940693" y="6194847"/>
            <a:ext cx="8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DE02781-2375-ECD5-B0B3-D115CFAB9134}"/>
                  </a:ext>
                </a:extLst>
              </p14:cNvPr>
              <p14:cNvContentPartPr/>
              <p14:nvPr/>
            </p14:nvContentPartPr>
            <p14:xfrm>
              <a:off x="4647240" y="2392460"/>
              <a:ext cx="381240" cy="149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DE02781-2375-ECD5-B0B3-D115CFAB9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8600" y="2383460"/>
                <a:ext cx="398880" cy="166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7ECD06C-44A4-1DFF-1072-5D2158D01939}"/>
              </a:ext>
            </a:extLst>
          </p:cNvPr>
          <p:cNvSpPr txBox="1"/>
          <p:nvPr/>
        </p:nvSpPr>
        <p:spPr>
          <a:xfrm>
            <a:off x="5028480" y="2243539"/>
            <a:ext cx="611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(sort of) correlation matrix between the same sentences.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D5920-B02D-BA83-4506-0BE35B05335F}"/>
              </a:ext>
            </a:extLst>
          </p:cNvPr>
          <p:cNvSpPr/>
          <p:nvPr/>
        </p:nvSpPr>
        <p:spPr>
          <a:xfrm>
            <a:off x="496389" y="4625779"/>
            <a:ext cx="4011482" cy="316445"/>
          </a:xfrm>
          <a:prstGeom prst="roundRect">
            <a:avLst>
              <a:gd name="adj" fmla="val 1273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The Illustrated Transformer – Jay Alammar – Visualizing machine learning  one concept at a time.">
            <a:extLst>
              <a:ext uri="{FF2B5EF4-FFF2-40B4-BE49-F238E27FC236}">
                <a16:creationId xmlns:a16="http://schemas.microsoft.com/office/drawing/2014/main" id="{43B9F949-3CA4-1B8F-C297-3DE80CFB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82" y="2816815"/>
            <a:ext cx="3720881" cy="351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63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Essence of Transformer: “Attention Layer”: 2) Cross-Attention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My name is Daesoo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Jeg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heter</a:t>
            </a:r>
            <a:r>
              <a:rPr lang="en-US" dirty="0">
                <a:sym typeface="Wingdings" panose="05000000000000000000" pitchFamily="2" charset="2"/>
              </a:rPr>
              <a:t> Daesoo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FA4009-93B6-3FEC-650C-BAA06CB4028D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988369562"/>
              </p:ext>
            </p:extLst>
          </p:nvPr>
        </p:nvGraphicFramePr>
        <p:xfrm>
          <a:off x="907868" y="2332991"/>
          <a:ext cx="981819" cy="130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73">
                  <a:extLst>
                    <a:ext uri="{9D8B030D-6E8A-4147-A177-3AD203B41FA5}">
                      <a16:colId xmlns:a16="http://schemas.microsoft.com/office/drawing/2014/main" val="3811409330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1749222014"/>
                    </a:ext>
                  </a:extLst>
                </a:gridCol>
                <a:gridCol w="327273">
                  <a:extLst>
                    <a:ext uri="{9D8B030D-6E8A-4147-A177-3AD203B41FA5}">
                      <a16:colId xmlns:a16="http://schemas.microsoft.com/office/drawing/2014/main" val="2556595772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0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10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6000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438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7C21F7-112C-4A5C-385E-B3A438051FDC}"/>
              </a:ext>
            </a:extLst>
          </p:cNvPr>
          <p:cNvSpPr txBox="1"/>
          <p:nvPr/>
        </p:nvSpPr>
        <p:spPr>
          <a:xfrm>
            <a:off x="274319" y="23329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5F204-D3C2-A408-044A-5681B74B9923}"/>
              </a:ext>
            </a:extLst>
          </p:cNvPr>
          <p:cNvSpPr txBox="1"/>
          <p:nvPr/>
        </p:nvSpPr>
        <p:spPr>
          <a:xfrm>
            <a:off x="274319" y="2681191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29B27-0907-1C19-E664-6AC23A79F8F5}"/>
              </a:ext>
            </a:extLst>
          </p:cNvPr>
          <p:cNvSpPr txBox="1"/>
          <p:nvPr/>
        </p:nvSpPr>
        <p:spPr>
          <a:xfrm>
            <a:off x="274319" y="3008632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F24E2-EC4F-6C16-CA87-409F46B3ACC3}"/>
              </a:ext>
            </a:extLst>
          </p:cNvPr>
          <p:cNvSpPr txBox="1"/>
          <p:nvPr/>
        </p:nvSpPr>
        <p:spPr>
          <a:xfrm>
            <a:off x="1" y="3337442"/>
            <a:ext cx="907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Daesoo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8487C-FFD3-775A-3109-2CAFAA8BB848}"/>
              </a:ext>
            </a:extLst>
          </p:cNvPr>
          <p:cNvSpPr txBox="1"/>
          <p:nvPr/>
        </p:nvSpPr>
        <p:spPr>
          <a:xfrm rot="16200000">
            <a:off x="753791" y="3819243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Jeg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FDBDE-3683-8564-9251-65CC2517D7D7}"/>
              </a:ext>
            </a:extLst>
          </p:cNvPr>
          <p:cNvSpPr txBox="1"/>
          <p:nvPr/>
        </p:nvSpPr>
        <p:spPr>
          <a:xfrm rot="16200000">
            <a:off x="1069976" y="3814374"/>
            <a:ext cx="63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heter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C10EF-F57A-2DA7-AFE2-F0D4F406A7F3}"/>
              </a:ext>
            </a:extLst>
          </p:cNvPr>
          <p:cNvSpPr txBox="1"/>
          <p:nvPr/>
        </p:nvSpPr>
        <p:spPr>
          <a:xfrm rot="16200000">
            <a:off x="1353787" y="3870823"/>
            <a:ext cx="73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Daesoo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F1AE400-8C9B-ACEA-13B8-47CF23BBF01B}"/>
                  </a:ext>
                </a:extLst>
              </p14:cNvPr>
              <p14:cNvContentPartPr/>
              <p14:nvPr/>
            </p14:nvContentPartPr>
            <p14:xfrm flipH="1">
              <a:off x="2192060" y="2767734"/>
              <a:ext cx="433574" cy="19045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F1AE400-8C9B-ACEA-13B8-47CF23BBF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183065" y="2758733"/>
                <a:ext cx="451205" cy="208097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3B41096-A700-5C22-FBDB-399D41E512BB}"/>
              </a:ext>
            </a:extLst>
          </p:cNvPr>
          <p:cNvSpPr txBox="1"/>
          <p:nvPr/>
        </p:nvSpPr>
        <p:spPr>
          <a:xfrm>
            <a:off x="2710170" y="2819690"/>
            <a:ext cx="611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used for machine translation (e.g., google translator)</a:t>
            </a:r>
          </a:p>
        </p:txBody>
      </p:sp>
    </p:spTree>
    <p:extLst>
      <p:ext uri="{BB962C8B-B14F-4D97-AF65-F5344CB8AC3E}">
        <p14:creationId xmlns:p14="http://schemas.microsoft.com/office/powerpoint/2010/main" val="188883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vs 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8">
            <a:extLst>
              <a:ext uri="{FF2B5EF4-FFF2-40B4-BE49-F238E27FC236}">
                <a16:creationId xmlns:a16="http://schemas.microsoft.com/office/drawing/2014/main" id="{2BD7DF87-9175-58E2-9CAF-388FB61A3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481332"/>
              </p:ext>
            </p:extLst>
          </p:nvPr>
        </p:nvGraphicFramePr>
        <p:xfrm>
          <a:off x="3990514" y="4603260"/>
          <a:ext cx="4015819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527">
                  <a:extLst>
                    <a:ext uri="{9D8B030D-6E8A-4147-A177-3AD203B41FA5}">
                      <a16:colId xmlns:a16="http://schemas.microsoft.com/office/drawing/2014/main" val="3451802512"/>
                    </a:ext>
                  </a:extLst>
                </a:gridCol>
                <a:gridCol w="1033807">
                  <a:extLst>
                    <a:ext uri="{9D8B030D-6E8A-4147-A177-3AD203B41FA5}">
                      <a16:colId xmlns:a16="http://schemas.microsoft.com/office/drawing/2014/main" val="99500637"/>
                    </a:ext>
                  </a:extLst>
                </a:gridCol>
                <a:gridCol w="1225485">
                  <a:extLst>
                    <a:ext uri="{9D8B030D-6E8A-4147-A177-3AD203B41FA5}">
                      <a16:colId xmlns:a16="http://schemas.microsoft.com/office/drawing/2014/main" val="3346530324"/>
                    </a:ext>
                  </a:extLst>
                </a:gridCol>
              </a:tblGrid>
              <a:tr h="20973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RNN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Transformer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666578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Parallel computing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396193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Vanishing gradient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42632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Forgetting 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7679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173B3C1E-C0AA-3662-E5DC-EF8B6BC3FA9F}"/>
              </a:ext>
            </a:extLst>
          </p:cNvPr>
          <p:cNvSpPr/>
          <p:nvPr/>
        </p:nvSpPr>
        <p:spPr>
          <a:xfrm>
            <a:off x="4332195" y="3158284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16591D-DCCF-ED4D-74B3-252E38C3E472}"/>
              </a:ext>
            </a:extLst>
          </p:cNvPr>
          <p:cNvSpPr/>
          <p:nvPr/>
        </p:nvSpPr>
        <p:spPr>
          <a:xfrm>
            <a:off x="4756401" y="3158284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0979C6-73A3-DEF0-0608-9A1FB02A23D1}"/>
              </a:ext>
            </a:extLst>
          </p:cNvPr>
          <p:cNvSpPr/>
          <p:nvPr/>
        </p:nvSpPr>
        <p:spPr>
          <a:xfrm>
            <a:off x="5176060" y="3158284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E2F186-70F0-F328-D38B-3A75CAF2E9C3}"/>
              </a:ext>
            </a:extLst>
          </p:cNvPr>
          <p:cNvSpPr/>
          <p:nvPr/>
        </p:nvSpPr>
        <p:spPr>
          <a:xfrm>
            <a:off x="4332195" y="258197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C3F22F-BDB9-42D3-9048-EE9A5E6A01CE}"/>
              </a:ext>
            </a:extLst>
          </p:cNvPr>
          <p:cNvSpPr/>
          <p:nvPr/>
        </p:nvSpPr>
        <p:spPr>
          <a:xfrm>
            <a:off x="4756401" y="258197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9FB327-B2E9-A86C-2D3F-7D89C782A67A}"/>
              </a:ext>
            </a:extLst>
          </p:cNvPr>
          <p:cNvSpPr/>
          <p:nvPr/>
        </p:nvSpPr>
        <p:spPr>
          <a:xfrm>
            <a:off x="5176060" y="258197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7C5D61-37AA-B0FC-7725-CE3D0F510D1F}"/>
              </a:ext>
            </a:extLst>
          </p:cNvPr>
          <p:cNvSpPr/>
          <p:nvPr/>
        </p:nvSpPr>
        <p:spPr>
          <a:xfrm>
            <a:off x="4332195" y="200826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EFA0B2-B480-D6EF-4896-3BDF325217B0}"/>
              </a:ext>
            </a:extLst>
          </p:cNvPr>
          <p:cNvSpPr/>
          <p:nvPr/>
        </p:nvSpPr>
        <p:spPr>
          <a:xfrm>
            <a:off x="4756401" y="200826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4E4725-BBFD-91A4-8FC5-518C9E8763D0}"/>
              </a:ext>
            </a:extLst>
          </p:cNvPr>
          <p:cNvSpPr/>
          <p:nvPr/>
        </p:nvSpPr>
        <p:spPr>
          <a:xfrm>
            <a:off x="5176060" y="200826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0A1D0F-D55A-4110-119E-2D8A560059EB}"/>
              </a:ext>
            </a:extLst>
          </p:cNvPr>
          <p:cNvCxnSpPr>
            <a:cxnSpLocks/>
            <a:stCxn id="8" idx="0"/>
            <a:endCxn id="11" idx="4"/>
          </p:cNvCxnSpPr>
          <p:nvPr/>
        </p:nvCxnSpPr>
        <p:spPr>
          <a:xfrm flipV="1">
            <a:off x="4488167" y="289392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A803F-97EE-0260-749B-4D282610FE2F}"/>
              </a:ext>
            </a:extLst>
          </p:cNvPr>
          <p:cNvCxnSpPr>
            <a:cxnSpLocks/>
            <a:stCxn id="9" idx="0"/>
            <a:endCxn id="12" idx="4"/>
          </p:cNvCxnSpPr>
          <p:nvPr/>
        </p:nvCxnSpPr>
        <p:spPr>
          <a:xfrm flipV="1">
            <a:off x="4912373" y="289392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E3FB46-2599-01B3-1C7C-0E57F14F4ABF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V="1">
            <a:off x="5332032" y="289392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9C936-2407-3AF5-55A7-B5B190948701}"/>
              </a:ext>
            </a:extLst>
          </p:cNvPr>
          <p:cNvCxnSpPr>
            <a:cxnSpLocks/>
          </p:cNvCxnSpPr>
          <p:nvPr/>
        </p:nvCxnSpPr>
        <p:spPr>
          <a:xfrm flipV="1">
            <a:off x="4488167" y="2317615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6A6239-9A79-AEA1-92F4-491DB85407B9}"/>
              </a:ext>
            </a:extLst>
          </p:cNvPr>
          <p:cNvCxnSpPr>
            <a:cxnSpLocks/>
          </p:cNvCxnSpPr>
          <p:nvPr/>
        </p:nvCxnSpPr>
        <p:spPr>
          <a:xfrm flipV="1">
            <a:off x="4912373" y="2317615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671B32-A7A6-3005-CBF3-1AE0030BED30}"/>
              </a:ext>
            </a:extLst>
          </p:cNvPr>
          <p:cNvCxnSpPr>
            <a:cxnSpLocks/>
          </p:cNvCxnSpPr>
          <p:nvPr/>
        </p:nvCxnSpPr>
        <p:spPr>
          <a:xfrm flipV="1">
            <a:off x="5332032" y="2317615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58C255-3990-1635-7783-60EE52EADFCB}"/>
              </a:ext>
            </a:extLst>
          </p:cNvPr>
          <p:cNvSpPr txBox="1"/>
          <p:nvPr/>
        </p:nvSpPr>
        <p:spPr>
          <a:xfrm>
            <a:off x="4395813" y="3734590"/>
            <a:ext cx="103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RNN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05C6A6-433F-C27C-B7F3-C768A19F31D5}"/>
              </a:ext>
            </a:extLst>
          </p:cNvPr>
          <p:cNvSpPr/>
          <p:nvPr/>
        </p:nvSpPr>
        <p:spPr>
          <a:xfrm>
            <a:off x="6566348" y="3158284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DB48C0-F94B-955D-F176-7A43AB1EC86A}"/>
              </a:ext>
            </a:extLst>
          </p:cNvPr>
          <p:cNvSpPr/>
          <p:nvPr/>
        </p:nvSpPr>
        <p:spPr>
          <a:xfrm>
            <a:off x="6990554" y="3158284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D97B0E-C19B-49A4-6094-911C64F5DB05}"/>
              </a:ext>
            </a:extLst>
          </p:cNvPr>
          <p:cNvSpPr/>
          <p:nvPr/>
        </p:nvSpPr>
        <p:spPr>
          <a:xfrm>
            <a:off x="7410213" y="3158284"/>
            <a:ext cx="311943" cy="31194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BD63E2-4413-E126-7EA0-3E800EB4B878}"/>
              </a:ext>
            </a:extLst>
          </p:cNvPr>
          <p:cNvSpPr/>
          <p:nvPr/>
        </p:nvSpPr>
        <p:spPr>
          <a:xfrm>
            <a:off x="6566348" y="258197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D94B72-A87E-6544-05E5-F381BC2D9A82}"/>
              </a:ext>
            </a:extLst>
          </p:cNvPr>
          <p:cNvSpPr/>
          <p:nvPr/>
        </p:nvSpPr>
        <p:spPr>
          <a:xfrm>
            <a:off x="6990554" y="258197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A71470-A296-1EC0-4027-FDE83E9010A0}"/>
              </a:ext>
            </a:extLst>
          </p:cNvPr>
          <p:cNvSpPr/>
          <p:nvPr/>
        </p:nvSpPr>
        <p:spPr>
          <a:xfrm>
            <a:off x="7410213" y="2581978"/>
            <a:ext cx="311943" cy="311943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9FCEC9-63CA-DD91-5545-6F257DFC2388}"/>
              </a:ext>
            </a:extLst>
          </p:cNvPr>
          <p:cNvSpPr/>
          <p:nvPr/>
        </p:nvSpPr>
        <p:spPr>
          <a:xfrm>
            <a:off x="6566348" y="200826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5B4FBB-C59C-F2C6-735C-4269A86B60F5}"/>
              </a:ext>
            </a:extLst>
          </p:cNvPr>
          <p:cNvSpPr/>
          <p:nvPr/>
        </p:nvSpPr>
        <p:spPr>
          <a:xfrm>
            <a:off x="6990554" y="200826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0A4D52-027F-BC35-AEE3-A7A447F3D7D1}"/>
              </a:ext>
            </a:extLst>
          </p:cNvPr>
          <p:cNvSpPr/>
          <p:nvPr/>
        </p:nvSpPr>
        <p:spPr>
          <a:xfrm>
            <a:off x="7410213" y="2008265"/>
            <a:ext cx="311943" cy="31194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40BED9-5FE4-E22A-8D8F-F81C712B9E43}"/>
              </a:ext>
            </a:extLst>
          </p:cNvPr>
          <p:cNvCxnSpPr>
            <a:cxnSpLocks/>
            <a:stCxn id="24" idx="0"/>
            <a:endCxn id="27" idx="4"/>
          </p:cNvCxnSpPr>
          <p:nvPr/>
        </p:nvCxnSpPr>
        <p:spPr>
          <a:xfrm flipV="1">
            <a:off x="6722320" y="289392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3FCB22-0AB3-D59F-96D3-0C194F5A0105}"/>
              </a:ext>
            </a:extLst>
          </p:cNvPr>
          <p:cNvCxnSpPr>
            <a:cxnSpLocks/>
            <a:stCxn id="25" idx="0"/>
            <a:endCxn id="28" idx="4"/>
          </p:cNvCxnSpPr>
          <p:nvPr/>
        </p:nvCxnSpPr>
        <p:spPr>
          <a:xfrm flipV="1">
            <a:off x="7146526" y="289392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0F3BA0-D418-0F3B-D734-8F329692F84F}"/>
              </a:ext>
            </a:extLst>
          </p:cNvPr>
          <p:cNvCxnSpPr>
            <a:cxnSpLocks/>
            <a:stCxn id="26" idx="0"/>
            <a:endCxn id="29" idx="4"/>
          </p:cNvCxnSpPr>
          <p:nvPr/>
        </p:nvCxnSpPr>
        <p:spPr>
          <a:xfrm flipV="1">
            <a:off x="7566185" y="2893921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FF704C8-A2C3-D491-F565-2559A9205385}"/>
              </a:ext>
            </a:extLst>
          </p:cNvPr>
          <p:cNvSpPr txBox="1"/>
          <p:nvPr/>
        </p:nvSpPr>
        <p:spPr>
          <a:xfrm>
            <a:off x="6170816" y="3734590"/>
            <a:ext cx="195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Transformer (block)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F338AE-4C29-5A7B-BC57-D870A8C72418}"/>
              </a:ext>
            </a:extLst>
          </p:cNvPr>
          <p:cNvCxnSpPr>
            <a:cxnSpLocks/>
            <a:stCxn id="25" idx="0"/>
            <a:endCxn id="27" idx="4"/>
          </p:cNvCxnSpPr>
          <p:nvPr/>
        </p:nvCxnSpPr>
        <p:spPr>
          <a:xfrm flipH="1" flipV="1">
            <a:off x="6722320" y="2893921"/>
            <a:ext cx="424206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9D4926-FD4C-3AB1-DA65-38889F846E6B}"/>
              </a:ext>
            </a:extLst>
          </p:cNvPr>
          <p:cNvCxnSpPr>
            <a:cxnSpLocks/>
            <a:stCxn id="26" idx="0"/>
            <a:endCxn id="27" idx="4"/>
          </p:cNvCxnSpPr>
          <p:nvPr/>
        </p:nvCxnSpPr>
        <p:spPr>
          <a:xfrm flipH="1" flipV="1">
            <a:off x="6722320" y="2893921"/>
            <a:ext cx="843865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3490BF-F7D0-702F-E3AD-324FBA898AD4}"/>
              </a:ext>
            </a:extLst>
          </p:cNvPr>
          <p:cNvCxnSpPr>
            <a:cxnSpLocks/>
            <a:stCxn id="24" idx="0"/>
            <a:endCxn id="28" idx="4"/>
          </p:cNvCxnSpPr>
          <p:nvPr/>
        </p:nvCxnSpPr>
        <p:spPr>
          <a:xfrm flipV="1">
            <a:off x="6722320" y="2893921"/>
            <a:ext cx="424206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2A3C5D-66FE-B951-2E20-9F247B991B82}"/>
              </a:ext>
            </a:extLst>
          </p:cNvPr>
          <p:cNvCxnSpPr>
            <a:cxnSpLocks/>
            <a:stCxn id="24" idx="0"/>
            <a:endCxn id="29" idx="4"/>
          </p:cNvCxnSpPr>
          <p:nvPr/>
        </p:nvCxnSpPr>
        <p:spPr>
          <a:xfrm flipV="1">
            <a:off x="6722320" y="2893921"/>
            <a:ext cx="843865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35BFBF-A681-39E5-045D-39F1A4D777FB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>
          <a:xfrm flipV="1">
            <a:off x="7146526" y="2893921"/>
            <a:ext cx="419659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695810-F521-DE78-47B6-0BAAD8702F1F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>
          <a:xfrm flipH="1" flipV="1">
            <a:off x="7146526" y="2893921"/>
            <a:ext cx="419659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95642A-3BAA-95E3-0386-44FACF1146B2}"/>
              </a:ext>
            </a:extLst>
          </p:cNvPr>
          <p:cNvCxnSpPr>
            <a:cxnSpLocks/>
          </p:cNvCxnSpPr>
          <p:nvPr/>
        </p:nvCxnSpPr>
        <p:spPr>
          <a:xfrm flipV="1">
            <a:off x="6722320" y="2324550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6CD064-ABF6-6159-0B26-C35924E714C8}"/>
              </a:ext>
            </a:extLst>
          </p:cNvPr>
          <p:cNvCxnSpPr>
            <a:cxnSpLocks/>
          </p:cNvCxnSpPr>
          <p:nvPr/>
        </p:nvCxnSpPr>
        <p:spPr>
          <a:xfrm flipV="1">
            <a:off x="7146526" y="2324550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78F49B-7653-5016-F1FB-56D98587E384}"/>
              </a:ext>
            </a:extLst>
          </p:cNvPr>
          <p:cNvCxnSpPr>
            <a:cxnSpLocks/>
          </p:cNvCxnSpPr>
          <p:nvPr/>
        </p:nvCxnSpPr>
        <p:spPr>
          <a:xfrm flipV="1">
            <a:off x="7566185" y="2324550"/>
            <a:ext cx="0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4FE3C3-9CF8-45AF-73CA-F467E1ED0415}"/>
              </a:ext>
            </a:extLst>
          </p:cNvPr>
          <p:cNvCxnSpPr>
            <a:cxnSpLocks/>
          </p:cNvCxnSpPr>
          <p:nvPr/>
        </p:nvCxnSpPr>
        <p:spPr>
          <a:xfrm flipH="1" flipV="1">
            <a:off x="6722320" y="2324550"/>
            <a:ext cx="424206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211EE9-E237-B505-5354-5E62F87E7BC1}"/>
              </a:ext>
            </a:extLst>
          </p:cNvPr>
          <p:cNvCxnSpPr>
            <a:cxnSpLocks/>
          </p:cNvCxnSpPr>
          <p:nvPr/>
        </p:nvCxnSpPr>
        <p:spPr>
          <a:xfrm flipH="1" flipV="1">
            <a:off x="6722320" y="2324550"/>
            <a:ext cx="843865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21C189-4A83-351C-B346-4389359A7E84}"/>
              </a:ext>
            </a:extLst>
          </p:cNvPr>
          <p:cNvCxnSpPr>
            <a:cxnSpLocks/>
          </p:cNvCxnSpPr>
          <p:nvPr/>
        </p:nvCxnSpPr>
        <p:spPr>
          <a:xfrm flipV="1">
            <a:off x="6722320" y="2324550"/>
            <a:ext cx="424206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B4EE98-1842-3FA5-81D5-6FA84462A92A}"/>
              </a:ext>
            </a:extLst>
          </p:cNvPr>
          <p:cNvCxnSpPr>
            <a:cxnSpLocks/>
          </p:cNvCxnSpPr>
          <p:nvPr/>
        </p:nvCxnSpPr>
        <p:spPr>
          <a:xfrm flipV="1">
            <a:off x="6722320" y="2324550"/>
            <a:ext cx="843865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BF8129E-1423-689A-4944-0081DB916F3F}"/>
              </a:ext>
            </a:extLst>
          </p:cNvPr>
          <p:cNvCxnSpPr>
            <a:cxnSpLocks/>
          </p:cNvCxnSpPr>
          <p:nvPr/>
        </p:nvCxnSpPr>
        <p:spPr>
          <a:xfrm flipV="1">
            <a:off x="7146526" y="2324550"/>
            <a:ext cx="419659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03E811-5823-7142-9281-E5C491410457}"/>
              </a:ext>
            </a:extLst>
          </p:cNvPr>
          <p:cNvCxnSpPr>
            <a:cxnSpLocks/>
          </p:cNvCxnSpPr>
          <p:nvPr/>
        </p:nvCxnSpPr>
        <p:spPr>
          <a:xfrm flipH="1" flipV="1">
            <a:off x="7146526" y="2324550"/>
            <a:ext cx="419659" cy="2643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370E32-9864-B6B7-0049-27DE9545C541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4644138" y="2737950"/>
            <a:ext cx="11226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8EF797-4DF0-B392-527C-712E89D8D3BF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068344" y="2737950"/>
            <a:ext cx="1077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67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 in use in real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Google translator</a:t>
            </a:r>
          </a:p>
          <a:p>
            <a:r>
              <a:rPr lang="en-US" dirty="0"/>
              <a:t>ChatGPT</a:t>
            </a:r>
          </a:p>
          <a:p>
            <a:r>
              <a:rPr lang="en-US" dirty="0"/>
              <a:t>DALL-E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Transformer, the replacement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for Time Series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1200" dirty="0"/>
              <a:t>Das, Abhimanyu, et al. "A decoder-only foundation model for time-series forecasting." </a:t>
            </a:r>
            <a:r>
              <a:rPr lang="en-US" sz="1200" dirty="0" err="1"/>
              <a:t>arXiv</a:t>
            </a:r>
            <a:r>
              <a:rPr lang="en-US" sz="1200" dirty="0"/>
              <a:t> preprint arXiv:2310.10688 (2023). Google Research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E60EE4-596E-9362-9CB2-08577389E7C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4" y="1657350"/>
            <a:ext cx="6368385" cy="395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02437E-3681-53AE-AB18-696B4C70D896}"/>
                  </a:ext>
                </a:extLst>
              </p14:cNvPr>
              <p14:cNvContentPartPr/>
              <p14:nvPr/>
            </p14:nvContentPartPr>
            <p14:xfrm>
              <a:off x="6423737" y="2617971"/>
              <a:ext cx="847800" cy="65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802437E-3681-53AE-AB18-696B4C70D8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5097" y="2608971"/>
                <a:ext cx="86544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BCCBBF-AEF5-3F5D-3DD5-539075DB2371}"/>
                  </a:ext>
                </a:extLst>
              </p14:cNvPr>
              <p14:cNvContentPartPr/>
              <p14:nvPr/>
            </p14:nvContentPartPr>
            <p14:xfrm>
              <a:off x="3172577" y="5380971"/>
              <a:ext cx="426960" cy="26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BCCBBF-AEF5-3F5D-3DD5-539075DB23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3937" y="5372331"/>
                <a:ext cx="444600" cy="286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F35757-A2C8-C6A4-3007-218BB1CC08DD}"/>
              </a:ext>
            </a:extLst>
          </p:cNvPr>
          <p:cNvSpPr txBox="1"/>
          <p:nvPr/>
        </p:nvSpPr>
        <p:spPr>
          <a:xfrm>
            <a:off x="302374" y="3136612"/>
            <a:ext cx="252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SA: </a:t>
            </a:r>
          </a:p>
          <a:p>
            <a:pPr algn="r"/>
            <a:r>
              <a:rPr lang="en-US" sz="1400" dirty="0"/>
              <a:t>Self-Attention Layer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631797-F375-DB87-5BAF-89A65F1203B0}"/>
                  </a:ext>
                </a:extLst>
              </p14:cNvPr>
              <p14:cNvContentPartPr/>
              <p14:nvPr/>
            </p14:nvContentPartPr>
            <p14:xfrm>
              <a:off x="4533671" y="3487778"/>
              <a:ext cx="98280" cy="255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631797-F375-DB87-5BAF-89A65F1203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5031" y="3478778"/>
                <a:ext cx="11592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B2ACF-F00C-04A5-7660-3878C3C37C0B}"/>
              </a:ext>
            </a:extLst>
          </p:cNvPr>
          <p:cNvGrpSpPr/>
          <p:nvPr/>
        </p:nvGrpSpPr>
        <p:grpSpPr>
          <a:xfrm>
            <a:off x="3319376" y="3475898"/>
            <a:ext cx="1226880" cy="270000"/>
            <a:chOff x="3319376" y="3475898"/>
            <a:chExt cx="122688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76A71D-AF22-A8B5-08BD-997862866110}"/>
                    </a:ext>
                  </a:extLst>
                </p14:cNvPr>
                <p14:cNvContentPartPr/>
                <p14:nvPr/>
              </p14:nvContentPartPr>
              <p14:xfrm>
                <a:off x="3319376" y="3475898"/>
                <a:ext cx="1226880" cy="27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76A71D-AF22-A8B5-08BD-9978628661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10376" y="3466898"/>
                  <a:ext cx="124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B89DB0-1525-9E7F-EFB7-AF7DBCA5F7E0}"/>
                    </a:ext>
                  </a:extLst>
                </p14:cNvPr>
                <p14:cNvContentPartPr/>
                <p14:nvPr/>
              </p14:nvContentPartPr>
              <p14:xfrm>
                <a:off x="4490816" y="3488858"/>
                <a:ext cx="37800" cy="4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B89DB0-1525-9E7F-EFB7-AF7DBCA5F7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81816" y="3479858"/>
                  <a:ext cx="5544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D3B0C0D-C1D8-0C5F-089D-EDAD6B15D543}"/>
                  </a:ext>
                </a:extLst>
              </p14:cNvPr>
              <p14:cNvContentPartPr/>
              <p14:nvPr/>
            </p14:nvContentPartPr>
            <p14:xfrm>
              <a:off x="3270799" y="3494708"/>
              <a:ext cx="61560" cy="227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D3B0C0D-C1D8-0C5F-089D-EDAD6B15D5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2159" y="3485708"/>
                <a:ext cx="792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6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14DDC-2EFA-8976-B175-482095FF39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219200"/>
            <a:ext cx="11579001" cy="4872990"/>
          </a:xfrm>
        </p:spPr>
        <p:txBody>
          <a:bodyPr/>
          <a:lstStyle/>
          <a:p>
            <a:r>
              <a:rPr lang="en-US" dirty="0"/>
              <a:t>Extension of </a:t>
            </a:r>
            <a:r>
              <a:rPr lang="en-US" dirty="0" err="1"/>
              <a:t>FeedForward</a:t>
            </a:r>
            <a:r>
              <a:rPr lang="en-US" dirty="0"/>
              <a:t> Network (FFN)</a:t>
            </a:r>
          </a:p>
          <a:p>
            <a:r>
              <a:rPr lang="en-US" dirty="0"/>
              <a:t>Why Convolutional Neural Network (CNN) for images only?</a:t>
            </a:r>
          </a:p>
          <a:p>
            <a:r>
              <a:rPr lang="en-US" dirty="0"/>
              <a:t>Goodbye Recurrent Neural Network (RNN) for sequence modeling</a:t>
            </a:r>
          </a:p>
          <a:p>
            <a:endParaRPr lang="en-US" dirty="0"/>
          </a:p>
          <a:p>
            <a:r>
              <a:rPr lang="en-US" dirty="0"/>
              <a:t>Active Study Fields 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51179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Transformer, the replacement of RNNs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for Image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5C04FB-902D-995F-952D-858F74E543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00976" y="1657350"/>
            <a:ext cx="8780522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049ADF-8E56-3ECE-2CC3-7C2749131988}"/>
              </a:ext>
            </a:extLst>
          </p:cNvPr>
          <p:cNvCxnSpPr/>
          <p:nvPr/>
        </p:nvCxnSpPr>
        <p:spPr>
          <a:xfrm>
            <a:off x="1890713" y="2405062"/>
            <a:ext cx="6905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B346A7-49BF-846A-DD3A-5215D4AD9693}"/>
              </a:ext>
            </a:extLst>
          </p:cNvPr>
          <p:cNvCxnSpPr/>
          <p:nvPr/>
        </p:nvCxnSpPr>
        <p:spPr>
          <a:xfrm>
            <a:off x="1890713" y="2609850"/>
            <a:ext cx="6905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B20B21-A181-5D4F-1FA1-50305C975B87}"/>
              </a:ext>
            </a:extLst>
          </p:cNvPr>
          <p:cNvCxnSpPr>
            <a:cxnSpLocks/>
          </p:cNvCxnSpPr>
          <p:nvPr/>
        </p:nvCxnSpPr>
        <p:spPr>
          <a:xfrm flipV="1">
            <a:off x="2147888" y="2147888"/>
            <a:ext cx="0" cy="695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B6D27-8DDD-1091-EEAF-7A71003F8A58}"/>
              </a:ext>
            </a:extLst>
          </p:cNvPr>
          <p:cNvCxnSpPr>
            <a:cxnSpLocks/>
          </p:cNvCxnSpPr>
          <p:nvPr/>
        </p:nvCxnSpPr>
        <p:spPr>
          <a:xfrm flipV="1">
            <a:off x="2390776" y="2147888"/>
            <a:ext cx="0" cy="695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E94B77-5A39-EE08-5C3E-9667FB672763}"/>
                  </a:ext>
                </a:extLst>
              </p14:cNvPr>
              <p14:cNvContentPartPr/>
              <p14:nvPr/>
            </p14:nvContentPartPr>
            <p14:xfrm>
              <a:off x="3980090" y="2270360"/>
              <a:ext cx="695520" cy="372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E94B77-5A39-EE08-5C3E-9667FB672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1450" y="2261360"/>
                <a:ext cx="713160" cy="390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107C300-B005-0684-BD44-335BDEDD5D24}"/>
              </a:ext>
            </a:extLst>
          </p:cNvPr>
          <p:cNvSpPr txBox="1"/>
          <p:nvPr/>
        </p:nvSpPr>
        <p:spPr>
          <a:xfrm>
            <a:off x="6150867" y="1135204"/>
            <a:ext cx="472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treat the image as a sequence of 9.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0F8437-8BA5-4BCA-2FFD-6C4ED15D52AB}"/>
                  </a:ext>
                </a:extLst>
              </p14:cNvPr>
              <p14:cNvContentPartPr/>
              <p14:nvPr/>
            </p14:nvContentPartPr>
            <p14:xfrm>
              <a:off x="5691890" y="1259480"/>
              <a:ext cx="420840" cy="33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0F8437-8BA5-4BCA-2FFD-6C4ED15D5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3250" y="1250840"/>
                <a:ext cx="43848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547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5353-12CE-36C9-3066-5E0C5E52E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Active Study Fields in Deep Learning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8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Study Fields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2E7D-3283-0F57-5E14-BAD1F878FA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Generative Models</a:t>
            </a:r>
          </a:p>
          <a:p>
            <a:r>
              <a:rPr lang="en-US" dirty="0"/>
              <a:t>Self-supervised Learning</a:t>
            </a:r>
          </a:p>
          <a:p>
            <a:r>
              <a:rPr lang="en-US" dirty="0"/>
              <a:t>Explainable AI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1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Study Fields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Self-supervised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F0A86-938A-05BC-BB17-BA4427CD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18"/>
          <a:stretch/>
        </p:blipFill>
        <p:spPr>
          <a:xfrm>
            <a:off x="888510" y="3810000"/>
            <a:ext cx="2312478" cy="1330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84629-52D9-5C08-A0B7-EA204918ADE9}"/>
                  </a:ext>
                </a:extLst>
              </p:cNvPr>
              <p:cNvSpPr txBox="1"/>
              <p:nvPr/>
            </p:nvSpPr>
            <p:spPr>
              <a:xfrm>
                <a:off x="1387745" y="5140396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84629-52D9-5C08-A0B7-EA204918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45" y="5140396"/>
                <a:ext cx="217304" cy="215444"/>
              </a:xfrm>
              <a:prstGeom prst="rect">
                <a:avLst/>
              </a:prstGeom>
              <a:blipFill>
                <a:blip r:embed="rId3"/>
                <a:stretch>
                  <a:fillRect l="-14286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D5CF0A-0F92-6C11-2011-4B86DEA5B445}"/>
                  </a:ext>
                </a:extLst>
              </p:cNvPr>
              <p:cNvSpPr txBox="1"/>
              <p:nvPr/>
            </p:nvSpPr>
            <p:spPr>
              <a:xfrm>
                <a:off x="2543445" y="5140396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D5CF0A-0F92-6C11-2011-4B86DEA5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45" y="5140396"/>
                <a:ext cx="213135" cy="215444"/>
              </a:xfrm>
              <a:prstGeom prst="rect">
                <a:avLst/>
              </a:prstGeom>
              <a:blipFill>
                <a:blip r:embed="rId4"/>
                <a:stretch>
                  <a:fillRect l="-11429" r="-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6593DFB-BA41-ECDE-C690-5FA6B72B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20" y="2117025"/>
            <a:ext cx="1552939" cy="15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6C7334-8280-227D-BA49-BF347C9F5AC1}"/>
              </a:ext>
            </a:extLst>
          </p:cNvPr>
          <p:cNvCxnSpPr>
            <a:cxnSpLocks/>
          </p:cNvCxnSpPr>
          <p:nvPr/>
        </p:nvCxnSpPr>
        <p:spPr>
          <a:xfrm flipH="1" flipV="1">
            <a:off x="4805228" y="2316666"/>
            <a:ext cx="263559" cy="5768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21C1FF-A75D-A44E-A796-216DAF66D880}"/>
              </a:ext>
            </a:extLst>
          </p:cNvPr>
          <p:cNvCxnSpPr>
            <a:cxnSpLocks/>
          </p:cNvCxnSpPr>
          <p:nvPr/>
        </p:nvCxnSpPr>
        <p:spPr>
          <a:xfrm flipV="1">
            <a:off x="5065505" y="2517214"/>
            <a:ext cx="510308" cy="3762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AC191D-D05C-E7E2-CD16-7F6B8C89FCBB}"/>
              </a:ext>
            </a:extLst>
          </p:cNvPr>
          <p:cNvSpPr txBox="1"/>
          <p:nvPr/>
        </p:nvSpPr>
        <p:spPr>
          <a:xfrm>
            <a:off x="4157528" y="3538590"/>
            <a:ext cx="188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pixel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B15E90-7835-A9EB-68B8-19051B59C6FC}"/>
                  </a:ext>
                </a:extLst>
              </p:cNvPr>
              <p:cNvSpPr txBox="1"/>
              <p:nvPr/>
            </p:nvSpPr>
            <p:spPr>
              <a:xfrm>
                <a:off x="4647170" y="2086514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B15E90-7835-A9EB-68B8-19051B59C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170" y="2086514"/>
                <a:ext cx="217304" cy="215444"/>
              </a:xfrm>
              <a:prstGeom prst="rect">
                <a:avLst/>
              </a:prstGeom>
              <a:blipFill>
                <a:blip r:embed="rId6"/>
                <a:stretch>
                  <a:fillRect l="-11111" r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BFF7C7-D3A7-047D-68F8-B59122402FBD}"/>
                  </a:ext>
                </a:extLst>
              </p:cNvPr>
              <p:cNvSpPr txBox="1"/>
              <p:nvPr/>
            </p:nvSpPr>
            <p:spPr>
              <a:xfrm>
                <a:off x="5625017" y="2361457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BFF7C7-D3A7-047D-68F8-B5912240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17" y="2361457"/>
                <a:ext cx="213135" cy="215444"/>
              </a:xfrm>
              <a:prstGeom prst="rect">
                <a:avLst/>
              </a:prstGeom>
              <a:blipFill>
                <a:blip r:embed="rId7"/>
                <a:stretch>
                  <a:fillRect l="-14286" r="-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16F6055-B166-3E17-8CB3-DF56EA58FFC8}"/>
              </a:ext>
            </a:extLst>
          </p:cNvPr>
          <p:cNvSpPr txBox="1"/>
          <p:nvPr/>
        </p:nvSpPr>
        <p:spPr>
          <a:xfrm>
            <a:off x="5004533" y="1841070"/>
            <a:ext cx="15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far apart</a:t>
            </a:r>
          </a:p>
        </p:txBody>
      </p:sp>
    </p:spTree>
    <p:extLst>
      <p:ext uri="{BB962C8B-B14F-4D97-AF65-F5344CB8AC3E}">
        <p14:creationId xmlns:p14="http://schemas.microsoft.com/office/powerpoint/2010/main" val="3826137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Study Fields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Self-supervised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F0A86-938A-05BC-BB17-BA4427CD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04" b="-1"/>
          <a:stretch/>
        </p:blipFill>
        <p:spPr>
          <a:xfrm>
            <a:off x="888510" y="2611409"/>
            <a:ext cx="2312478" cy="2528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0C30F-10A7-6221-12A3-FA4AFDFD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20" y="4251588"/>
            <a:ext cx="1552939" cy="15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CA3F9B-BC41-6F7F-E97A-198721B085D5}"/>
              </a:ext>
            </a:extLst>
          </p:cNvPr>
          <p:cNvCxnSpPr>
            <a:cxnSpLocks/>
          </p:cNvCxnSpPr>
          <p:nvPr/>
        </p:nvCxnSpPr>
        <p:spPr>
          <a:xfrm flipH="1" flipV="1">
            <a:off x="4805228" y="4451229"/>
            <a:ext cx="263559" cy="5768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FD2-919A-A8AE-3EB2-73A2CADFE1BC}"/>
              </a:ext>
            </a:extLst>
          </p:cNvPr>
          <p:cNvCxnSpPr>
            <a:cxnSpLocks/>
          </p:cNvCxnSpPr>
          <p:nvPr/>
        </p:nvCxnSpPr>
        <p:spPr>
          <a:xfrm flipH="1" flipV="1">
            <a:off x="4946589" y="4406869"/>
            <a:ext cx="118916" cy="6211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2C7D4A-2581-DBC9-3D59-31E7F6B4D3FA}"/>
                  </a:ext>
                </a:extLst>
              </p:cNvPr>
              <p:cNvSpPr txBox="1"/>
              <p:nvPr/>
            </p:nvSpPr>
            <p:spPr>
              <a:xfrm>
                <a:off x="4613545" y="4227822"/>
                <a:ext cx="2046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2C7D4A-2581-DBC9-3D59-31E7F6B4D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45" y="4227822"/>
                <a:ext cx="204608" cy="215444"/>
              </a:xfrm>
              <a:prstGeom prst="rect">
                <a:avLst/>
              </a:prstGeom>
              <a:blipFill>
                <a:blip r:embed="rId4"/>
                <a:stretch>
                  <a:fillRect l="-15152" r="-606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B4EFE-B0D1-E0B6-3244-342827B3A4E4}"/>
                  </a:ext>
                </a:extLst>
              </p:cNvPr>
              <p:cNvSpPr txBox="1"/>
              <p:nvPr/>
            </p:nvSpPr>
            <p:spPr>
              <a:xfrm>
                <a:off x="4844285" y="4172514"/>
                <a:ext cx="2004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B4EFE-B0D1-E0B6-3244-342827B3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285" y="4172514"/>
                <a:ext cx="200439" cy="215444"/>
              </a:xfrm>
              <a:prstGeom prst="rect">
                <a:avLst/>
              </a:prstGeom>
              <a:blipFill>
                <a:blip r:embed="rId5"/>
                <a:stretch>
                  <a:fillRect l="-15152" r="-30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00FF31-7795-3D3B-5D2E-C1B6F302586D}"/>
                  </a:ext>
                </a:extLst>
              </p:cNvPr>
              <p:cNvSpPr txBox="1"/>
              <p:nvPr/>
            </p:nvSpPr>
            <p:spPr>
              <a:xfrm>
                <a:off x="4157528" y="5673153"/>
                <a:ext cx="1881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latent space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00FF31-7795-3D3B-5D2E-C1B6F30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528" y="5673153"/>
                <a:ext cx="1881322" cy="338554"/>
              </a:xfrm>
              <a:prstGeom prst="rect">
                <a:avLst/>
              </a:prstGeom>
              <a:blipFill>
                <a:blip r:embed="rId6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7B02FB0-D178-40BC-400D-1528F5AD43B3}"/>
              </a:ext>
            </a:extLst>
          </p:cNvPr>
          <p:cNvSpPr txBox="1"/>
          <p:nvPr/>
        </p:nvSpPr>
        <p:spPr>
          <a:xfrm>
            <a:off x="4773530" y="6154321"/>
            <a:ext cx="5953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high-level semantics (</a:t>
            </a:r>
            <a:r>
              <a:rPr lang="en-US" sz="1600" i="1" dirty="0"/>
              <a:t>e.g.,</a:t>
            </a:r>
            <a:r>
              <a:rPr lang="en-US" sz="1600" dirty="0"/>
              <a:t> cat, dog, person) are captured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324C32-D462-B27F-DCDA-DAA13B66AB8E}"/>
                  </a:ext>
                </a:extLst>
              </p14:cNvPr>
              <p14:cNvContentPartPr/>
              <p14:nvPr/>
            </p14:nvContentPartPr>
            <p14:xfrm>
              <a:off x="4520810" y="6025761"/>
              <a:ext cx="252720" cy="351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324C32-D462-B27F-DCDA-DAA13B66AB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1823" y="6016761"/>
                <a:ext cx="270335" cy="36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E5B9C1-40FE-E922-7765-F4FA227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20" y="2117025"/>
            <a:ext cx="1552939" cy="15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A0013-28F3-3978-EE7B-5BF6F77457A1}"/>
              </a:ext>
            </a:extLst>
          </p:cNvPr>
          <p:cNvCxnSpPr>
            <a:cxnSpLocks/>
          </p:cNvCxnSpPr>
          <p:nvPr/>
        </p:nvCxnSpPr>
        <p:spPr>
          <a:xfrm flipH="1" flipV="1">
            <a:off x="4805228" y="2316666"/>
            <a:ext cx="263559" cy="5768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FA4F1-61FF-8F9C-D033-2494E1C5E7B6}"/>
              </a:ext>
            </a:extLst>
          </p:cNvPr>
          <p:cNvCxnSpPr>
            <a:cxnSpLocks/>
          </p:cNvCxnSpPr>
          <p:nvPr/>
        </p:nvCxnSpPr>
        <p:spPr>
          <a:xfrm flipV="1">
            <a:off x="5065505" y="2517214"/>
            <a:ext cx="510308" cy="3762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EA1E39-FD20-4F41-66E9-29213050DF97}"/>
              </a:ext>
            </a:extLst>
          </p:cNvPr>
          <p:cNvSpPr txBox="1"/>
          <p:nvPr/>
        </p:nvSpPr>
        <p:spPr>
          <a:xfrm>
            <a:off x="4157528" y="3538590"/>
            <a:ext cx="188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pixel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9964E9-1258-B0D8-8609-D049F726F55B}"/>
                  </a:ext>
                </a:extLst>
              </p:cNvPr>
              <p:cNvSpPr txBox="1"/>
              <p:nvPr/>
            </p:nvSpPr>
            <p:spPr>
              <a:xfrm>
                <a:off x="4647170" y="2086514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9964E9-1258-B0D8-8609-D049F726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170" y="2086514"/>
                <a:ext cx="217304" cy="215444"/>
              </a:xfrm>
              <a:prstGeom prst="rect">
                <a:avLst/>
              </a:prstGeom>
              <a:blipFill>
                <a:blip r:embed="rId9"/>
                <a:stretch>
                  <a:fillRect l="-11111" r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CE3093-EFE8-15B2-4B81-71195DC1CDDD}"/>
                  </a:ext>
                </a:extLst>
              </p:cNvPr>
              <p:cNvSpPr txBox="1"/>
              <p:nvPr/>
            </p:nvSpPr>
            <p:spPr>
              <a:xfrm>
                <a:off x="5625017" y="2361457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CE3093-EFE8-15B2-4B81-71195DC1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17" y="2361457"/>
                <a:ext cx="213135" cy="215444"/>
              </a:xfrm>
              <a:prstGeom prst="rect">
                <a:avLst/>
              </a:prstGeom>
              <a:blipFill>
                <a:blip r:embed="rId10"/>
                <a:stretch>
                  <a:fillRect l="-14286" r="-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C9E04E0-EAE8-6B7D-1BB0-6F6F57BC020B}"/>
              </a:ext>
            </a:extLst>
          </p:cNvPr>
          <p:cNvSpPr txBox="1"/>
          <p:nvPr/>
        </p:nvSpPr>
        <p:spPr>
          <a:xfrm>
            <a:off x="5004533" y="1841070"/>
            <a:ext cx="15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far apart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E90B42-C832-C89F-A7E5-B16C44EB9D74}"/>
                  </a:ext>
                </a:extLst>
              </p:cNvPr>
              <p:cNvSpPr txBox="1"/>
              <p:nvPr/>
            </p:nvSpPr>
            <p:spPr>
              <a:xfrm>
                <a:off x="1387745" y="5140396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E90B42-C832-C89F-A7E5-B16C44EB9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45" y="5140396"/>
                <a:ext cx="217304" cy="215444"/>
              </a:xfrm>
              <a:prstGeom prst="rect">
                <a:avLst/>
              </a:prstGeom>
              <a:blipFill>
                <a:blip r:embed="rId11"/>
                <a:stretch>
                  <a:fillRect l="-14286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DBAA74-9757-A7E6-C5C2-FFCA8457CD3D}"/>
                  </a:ext>
                </a:extLst>
              </p:cNvPr>
              <p:cNvSpPr txBox="1"/>
              <p:nvPr/>
            </p:nvSpPr>
            <p:spPr>
              <a:xfrm>
                <a:off x="2543445" y="5140396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DBAA74-9757-A7E6-C5C2-FFCA8457C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45" y="5140396"/>
                <a:ext cx="213135" cy="215444"/>
              </a:xfrm>
              <a:prstGeom prst="rect">
                <a:avLst/>
              </a:prstGeom>
              <a:blipFill>
                <a:blip r:embed="rId12"/>
                <a:stretch>
                  <a:fillRect l="-11429" r="-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470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Study Fields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F0A86-938A-05BC-BB17-BA4427CD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0" y="2052364"/>
            <a:ext cx="2312478" cy="308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0C30F-10A7-6221-12A3-FA4AFDFD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20" y="4251588"/>
            <a:ext cx="1552939" cy="15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CA3F9B-BC41-6F7F-E97A-198721B085D5}"/>
              </a:ext>
            </a:extLst>
          </p:cNvPr>
          <p:cNvCxnSpPr>
            <a:cxnSpLocks/>
          </p:cNvCxnSpPr>
          <p:nvPr/>
        </p:nvCxnSpPr>
        <p:spPr>
          <a:xfrm flipH="1" flipV="1">
            <a:off x="4805228" y="4451229"/>
            <a:ext cx="263559" cy="5768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FD2-919A-A8AE-3EB2-73A2CADFE1BC}"/>
              </a:ext>
            </a:extLst>
          </p:cNvPr>
          <p:cNvCxnSpPr>
            <a:cxnSpLocks/>
          </p:cNvCxnSpPr>
          <p:nvPr/>
        </p:nvCxnSpPr>
        <p:spPr>
          <a:xfrm flipH="1" flipV="1">
            <a:off x="4946589" y="4406869"/>
            <a:ext cx="118916" cy="6211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2C7D4A-2581-DBC9-3D59-31E7F6B4D3FA}"/>
                  </a:ext>
                </a:extLst>
              </p:cNvPr>
              <p:cNvSpPr txBox="1"/>
              <p:nvPr/>
            </p:nvSpPr>
            <p:spPr>
              <a:xfrm>
                <a:off x="4613545" y="4227822"/>
                <a:ext cx="2046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2C7D4A-2581-DBC9-3D59-31E7F6B4D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45" y="4227822"/>
                <a:ext cx="204608" cy="215444"/>
              </a:xfrm>
              <a:prstGeom prst="rect">
                <a:avLst/>
              </a:prstGeom>
              <a:blipFill>
                <a:blip r:embed="rId4"/>
                <a:stretch>
                  <a:fillRect l="-15152" r="-606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B4EFE-B0D1-E0B6-3244-342827B3A4E4}"/>
                  </a:ext>
                </a:extLst>
              </p:cNvPr>
              <p:cNvSpPr txBox="1"/>
              <p:nvPr/>
            </p:nvSpPr>
            <p:spPr>
              <a:xfrm>
                <a:off x="4844285" y="4172514"/>
                <a:ext cx="2004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B4EFE-B0D1-E0B6-3244-342827B3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285" y="4172514"/>
                <a:ext cx="200439" cy="215444"/>
              </a:xfrm>
              <a:prstGeom prst="rect">
                <a:avLst/>
              </a:prstGeom>
              <a:blipFill>
                <a:blip r:embed="rId5"/>
                <a:stretch>
                  <a:fillRect l="-15152" r="-30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538E764-FDC8-38F0-4ED7-CF2DF669D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09" b="91694" l="4327" r="97436">
                        <a14:foregroundMark x1="4647" y1="63455" x2="10737" y2="66113"/>
                        <a14:foregroundMark x1="93910" y1="71761" x2="93910" y2="71761"/>
                        <a14:foregroundMark x1="97436" y1="50166" x2="97436" y2="50166"/>
                        <a14:foregroundMark x1="5609" y1="90033" x2="5609" y2="90033"/>
                        <a14:foregroundMark x1="93750" y1="91362" x2="93750" y2="91362"/>
                        <a14:foregroundMark x1="45192" y1="7309" x2="45192" y2="7309"/>
                        <a14:foregroundMark x1="5288" y1="89701" x2="5288" y2="89701"/>
                        <a14:foregroundMark x1="5929" y1="91694" x2="5929" y2="91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06022">
            <a:off x="4678298" y="4172729"/>
            <a:ext cx="151312" cy="877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00FF31-7795-3D3B-5D2E-C1B6F302586D}"/>
                  </a:ext>
                </a:extLst>
              </p:cNvPr>
              <p:cNvSpPr txBox="1"/>
              <p:nvPr/>
            </p:nvSpPr>
            <p:spPr>
              <a:xfrm>
                <a:off x="4157528" y="5673153"/>
                <a:ext cx="1881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latent space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00FF31-7795-3D3B-5D2E-C1B6F30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528" y="5673153"/>
                <a:ext cx="1881322" cy="338554"/>
              </a:xfrm>
              <a:prstGeom prst="rect">
                <a:avLst/>
              </a:prstGeom>
              <a:blipFill>
                <a:blip r:embed="rId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B02FB0-D178-40BC-400D-1528F5AD43B3}"/>
                  </a:ext>
                </a:extLst>
              </p:cNvPr>
              <p:cNvSpPr txBox="1"/>
              <p:nvPr/>
            </p:nvSpPr>
            <p:spPr>
              <a:xfrm>
                <a:off x="4773530" y="6154321"/>
                <a:ext cx="59532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high-level semantics (</a:t>
                </a:r>
                <a:r>
                  <a:rPr lang="en-US" sz="1600" i="1" dirty="0"/>
                  <a:t>e.g.,</a:t>
                </a:r>
                <a:r>
                  <a:rPr lang="en-US" sz="1600" dirty="0"/>
                  <a:t> cat, dog, person) are captured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𝒵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B02FB0-D178-40BC-400D-1528F5AD4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30" y="6154321"/>
                <a:ext cx="5953243" cy="338554"/>
              </a:xfrm>
              <a:prstGeom prst="rect">
                <a:avLst/>
              </a:prstGeom>
              <a:blipFill>
                <a:blip r:embed="rId9"/>
                <a:stretch>
                  <a:fillRect l="-512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324C32-D462-B27F-DCDA-DAA13B66AB8E}"/>
                  </a:ext>
                </a:extLst>
              </p14:cNvPr>
              <p14:cNvContentPartPr/>
              <p14:nvPr/>
            </p14:nvContentPartPr>
            <p14:xfrm>
              <a:off x="4520810" y="6025761"/>
              <a:ext cx="252720" cy="351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324C32-D462-B27F-DCDA-DAA13B66AB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1823" y="6016761"/>
                <a:ext cx="270335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B67F57-7DE7-B8E6-FB50-258C8560708B}"/>
                  </a:ext>
                </a:extLst>
              </p:cNvPr>
              <p:cNvSpPr txBox="1"/>
              <p:nvPr/>
            </p:nvSpPr>
            <p:spPr>
              <a:xfrm>
                <a:off x="1155700" y="1758950"/>
                <a:ext cx="1778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B67F57-7DE7-B8E6-FB50-258C8560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00" y="1758950"/>
                <a:ext cx="1778000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E5B9C1-40FE-E922-7765-F4FA227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20" y="2117025"/>
            <a:ext cx="1552939" cy="15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A0013-28F3-3978-EE7B-5BF6F77457A1}"/>
              </a:ext>
            </a:extLst>
          </p:cNvPr>
          <p:cNvCxnSpPr>
            <a:cxnSpLocks/>
          </p:cNvCxnSpPr>
          <p:nvPr/>
        </p:nvCxnSpPr>
        <p:spPr>
          <a:xfrm flipH="1" flipV="1">
            <a:off x="4805228" y="2316666"/>
            <a:ext cx="263559" cy="5768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FA4F1-61FF-8F9C-D033-2494E1C5E7B6}"/>
              </a:ext>
            </a:extLst>
          </p:cNvPr>
          <p:cNvCxnSpPr>
            <a:cxnSpLocks/>
          </p:cNvCxnSpPr>
          <p:nvPr/>
        </p:nvCxnSpPr>
        <p:spPr>
          <a:xfrm flipV="1">
            <a:off x="5065505" y="2517214"/>
            <a:ext cx="510308" cy="3762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EA1E39-FD20-4F41-66E9-29213050DF97}"/>
              </a:ext>
            </a:extLst>
          </p:cNvPr>
          <p:cNvSpPr txBox="1"/>
          <p:nvPr/>
        </p:nvSpPr>
        <p:spPr>
          <a:xfrm>
            <a:off x="4157528" y="3538590"/>
            <a:ext cx="188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pixel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9964E9-1258-B0D8-8609-D049F726F55B}"/>
                  </a:ext>
                </a:extLst>
              </p:cNvPr>
              <p:cNvSpPr txBox="1"/>
              <p:nvPr/>
            </p:nvSpPr>
            <p:spPr>
              <a:xfrm>
                <a:off x="4647170" y="2086514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9964E9-1258-B0D8-8609-D049F726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170" y="2086514"/>
                <a:ext cx="217304" cy="215444"/>
              </a:xfrm>
              <a:prstGeom prst="rect">
                <a:avLst/>
              </a:prstGeom>
              <a:blipFill>
                <a:blip r:embed="rId13"/>
                <a:stretch>
                  <a:fillRect l="-11111" r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CE3093-EFE8-15B2-4B81-71195DC1CDDD}"/>
                  </a:ext>
                </a:extLst>
              </p:cNvPr>
              <p:cNvSpPr txBox="1"/>
              <p:nvPr/>
            </p:nvSpPr>
            <p:spPr>
              <a:xfrm>
                <a:off x="5625017" y="2361457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CE3093-EFE8-15B2-4B81-71195DC1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17" y="2361457"/>
                <a:ext cx="213135" cy="215444"/>
              </a:xfrm>
              <a:prstGeom prst="rect">
                <a:avLst/>
              </a:prstGeom>
              <a:blipFill>
                <a:blip r:embed="rId14"/>
                <a:stretch>
                  <a:fillRect l="-14286" r="-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C9E04E0-EAE8-6B7D-1BB0-6F6F57BC020B}"/>
              </a:ext>
            </a:extLst>
          </p:cNvPr>
          <p:cNvSpPr txBox="1"/>
          <p:nvPr/>
        </p:nvSpPr>
        <p:spPr>
          <a:xfrm>
            <a:off x="5004533" y="1841070"/>
            <a:ext cx="15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far apart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E90B42-C832-C89F-A7E5-B16C44EB9D74}"/>
                  </a:ext>
                </a:extLst>
              </p:cNvPr>
              <p:cNvSpPr txBox="1"/>
              <p:nvPr/>
            </p:nvSpPr>
            <p:spPr>
              <a:xfrm>
                <a:off x="1387745" y="5140396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E90B42-C832-C89F-A7E5-B16C44EB9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45" y="5140396"/>
                <a:ext cx="217304" cy="215444"/>
              </a:xfrm>
              <a:prstGeom prst="rect">
                <a:avLst/>
              </a:prstGeom>
              <a:blipFill>
                <a:blip r:embed="rId15"/>
                <a:stretch>
                  <a:fillRect l="-14286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DBAA74-9757-A7E6-C5C2-FFCA8457CD3D}"/>
                  </a:ext>
                </a:extLst>
              </p:cNvPr>
              <p:cNvSpPr txBox="1"/>
              <p:nvPr/>
            </p:nvSpPr>
            <p:spPr>
              <a:xfrm>
                <a:off x="2543445" y="5140396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DBAA74-9757-A7E6-C5C2-FFCA8457C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45" y="5140396"/>
                <a:ext cx="213135" cy="215444"/>
              </a:xfrm>
              <a:prstGeom prst="rect">
                <a:avLst/>
              </a:prstGeom>
              <a:blipFill>
                <a:blip r:embed="rId16"/>
                <a:stretch>
                  <a:fillRect l="-11429" r="-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909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Study Fields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F0A86-938A-05BC-BB17-BA4427CD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0" y="2052364"/>
            <a:ext cx="2312478" cy="308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B67F57-7DE7-B8E6-FB50-258C8560708B}"/>
                  </a:ext>
                </a:extLst>
              </p:cNvPr>
              <p:cNvSpPr txBox="1"/>
              <p:nvPr/>
            </p:nvSpPr>
            <p:spPr>
              <a:xfrm>
                <a:off x="1155700" y="1758950"/>
                <a:ext cx="1778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B67F57-7DE7-B8E6-FB50-258C8560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00" y="1758950"/>
                <a:ext cx="1778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Bootstrap | The Art of Truth">
            <a:extLst>
              <a:ext uri="{FF2B5EF4-FFF2-40B4-BE49-F238E27FC236}">
                <a16:creationId xmlns:a16="http://schemas.microsoft.com/office/drawing/2014/main" id="{8C78E53D-3192-13FA-1AA0-65E036777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3889" r="3889" b="3889"/>
          <a:stretch/>
        </p:blipFill>
        <p:spPr bwMode="auto">
          <a:xfrm>
            <a:off x="4812796" y="2247900"/>
            <a:ext cx="3002656" cy="30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C8552-B925-635C-070A-595E152774D7}"/>
              </a:ext>
            </a:extLst>
          </p:cNvPr>
          <p:cNvSpPr txBox="1"/>
          <p:nvPr/>
        </p:nvSpPr>
        <p:spPr>
          <a:xfrm>
            <a:off x="5086350" y="5349054"/>
            <a:ext cx="685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Q. any similarity to the concept of the bootstrapping in statistics?</a:t>
            </a:r>
          </a:p>
        </p:txBody>
      </p:sp>
    </p:spTree>
    <p:extLst>
      <p:ext uri="{BB962C8B-B14F-4D97-AF65-F5344CB8AC3E}">
        <p14:creationId xmlns:p14="http://schemas.microsoft.com/office/powerpoint/2010/main" val="154510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Study Fields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F0A86-938A-05BC-BB17-BA4427CD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0" y="2052364"/>
            <a:ext cx="2312478" cy="308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B67F57-7DE7-B8E6-FB50-258C8560708B}"/>
                  </a:ext>
                </a:extLst>
              </p:cNvPr>
              <p:cNvSpPr txBox="1"/>
              <p:nvPr/>
            </p:nvSpPr>
            <p:spPr>
              <a:xfrm>
                <a:off x="1155700" y="1758950"/>
                <a:ext cx="1778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B67F57-7DE7-B8E6-FB50-258C8560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00" y="1758950"/>
                <a:ext cx="1778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540888E-D60A-8DD7-FF95-AC36F638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49" y="1758950"/>
            <a:ext cx="3511702" cy="35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0C5081-BBD9-E875-91BE-BFCC39B2787B}"/>
              </a:ext>
            </a:extLst>
          </p:cNvPr>
          <p:cNvCxnSpPr>
            <a:cxnSpLocks/>
          </p:cNvCxnSpPr>
          <p:nvPr/>
        </p:nvCxnSpPr>
        <p:spPr>
          <a:xfrm flipH="1" flipV="1">
            <a:off x="6937375" y="2311476"/>
            <a:ext cx="720725" cy="120332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7B16F7-6C50-07F4-8297-0E2ECAFD0D65}"/>
              </a:ext>
            </a:extLst>
          </p:cNvPr>
          <p:cNvCxnSpPr>
            <a:cxnSpLocks/>
          </p:cNvCxnSpPr>
          <p:nvPr/>
        </p:nvCxnSpPr>
        <p:spPr>
          <a:xfrm flipH="1" flipV="1">
            <a:off x="6972300" y="2263601"/>
            <a:ext cx="685800" cy="12512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5454E9-2C78-B2A5-35C3-DB98573A5D05}"/>
              </a:ext>
            </a:extLst>
          </p:cNvPr>
          <p:cNvCxnSpPr>
            <a:cxnSpLocks/>
          </p:cNvCxnSpPr>
          <p:nvPr/>
        </p:nvCxnSpPr>
        <p:spPr>
          <a:xfrm flipH="1" flipV="1">
            <a:off x="6889750" y="2340051"/>
            <a:ext cx="768350" cy="11747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546F5-197B-5658-A999-14F6563303DB}"/>
                  </a:ext>
                </a:extLst>
              </p:cNvPr>
              <p:cNvSpPr txBox="1"/>
              <p:nvPr/>
            </p:nvSpPr>
            <p:spPr>
              <a:xfrm>
                <a:off x="6543401" y="1940435"/>
                <a:ext cx="488852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dog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D546F5-197B-5658-A999-14F65633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01" y="1940435"/>
                <a:ext cx="488852" cy="303160"/>
              </a:xfrm>
              <a:prstGeom prst="rect">
                <a:avLst/>
              </a:prstGeom>
              <a:blipFill>
                <a:blip r:embed="rId5"/>
                <a:stretch>
                  <a:fillRect l="-4938" r="-740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EB729-9C38-717B-F54F-F9C92D10B88F}"/>
              </a:ext>
            </a:extLst>
          </p:cNvPr>
          <p:cNvCxnSpPr>
            <a:cxnSpLocks/>
          </p:cNvCxnSpPr>
          <p:nvPr/>
        </p:nvCxnSpPr>
        <p:spPr>
          <a:xfrm flipV="1">
            <a:off x="7658100" y="2246192"/>
            <a:ext cx="571500" cy="1292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F8CC12-0387-7AA5-0DD3-822599F4468C}"/>
              </a:ext>
            </a:extLst>
          </p:cNvPr>
          <p:cNvCxnSpPr>
            <a:cxnSpLocks/>
          </p:cNvCxnSpPr>
          <p:nvPr/>
        </p:nvCxnSpPr>
        <p:spPr>
          <a:xfrm flipV="1">
            <a:off x="7658100" y="2287217"/>
            <a:ext cx="650797" cy="1251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1F3C33-B8EE-5E5C-9FD9-4ADE654CC6E2}"/>
              </a:ext>
            </a:extLst>
          </p:cNvPr>
          <p:cNvCxnSpPr>
            <a:cxnSpLocks/>
          </p:cNvCxnSpPr>
          <p:nvPr/>
        </p:nvCxnSpPr>
        <p:spPr>
          <a:xfrm flipV="1">
            <a:off x="7658100" y="2207842"/>
            <a:ext cx="488872" cy="1330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75C5C-6B05-5E7E-4F22-8183B75177AD}"/>
                  </a:ext>
                </a:extLst>
              </p:cNvPr>
              <p:cNvSpPr txBox="1"/>
              <p:nvPr/>
            </p:nvSpPr>
            <p:spPr>
              <a:xfrm>
                <a:off x="8095987" y="1896392"/>
                <a:ext cx="428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at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75C5C-6B05-5E7E-4F22-8183B7517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987" y="1896392"/>
                <a:ext cx="428899" cy="276999"/>
              </a:xfrm>
              <a:prstGeom prst="rect">
                <a:avLst/>
              </a:prstGeom>
              <a:blipFill>
                <a:blip r:embed="rId6"/>
                <a:stretch>
                  <a:fillRect l="-5714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C0D2A2-7426-1846-803E-A539BD153A65}"/>
              </a:ext>
            </a:extLst>
          </p:cNvPr>
          <p:cNvCxnSpPr>
            <a:cxnSpLocks/>
          </p:cNvCxnSpPr>
          <p:nvPr/>
        </p:nvCxnSpPr>
        <p:spPr>
          <a:xfrm flipV="1">
            <a:off x="7655642" y="3319987"/>
            <a:ext cx="1391597" cy="2148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15709F-E772-1056-3785-473E6A9B2BC0}"/>
              </a:ext>
            </a:extLst>
          </p:cNvPr>
          <p:cNvCxnSpPr>
            <a:cxnSpLocks/>
          </p:cNvCxnSpPr>
          <p:nvPr/>
        </p:nvCxnSpPr>
        <p:spPr>
          <a:xfrm flipV="1">
            <a:off x="7655642" y="3231720"/>
            <a:ext cx="1391597" cy="3016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9264E1-2169-C5D2-1B7C-6D0F751E239E}"/>
              </a:ext>
            </a:extLst>
          </p:cNvPr>
          <p:cNvCxnSpPr>
            <a:cxnSpLocks/>
          </p:cNvCxnSpPr>
          <p:nvPr/>
        </p:nvCxnSpPr>
        <p:spPr>
          <a:xfrm flipV="1">
            <a:off x="7655642" y="3165068"/>
            <a:ext cx="1364533" cy="3671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F9DE9-14A9-7B38-C859-FBF284FE93CE}"/>
                  </a:ext>
                </a:extLst>
              </p:cNvPr>
              <p:cNvSpPr txBox="1"/>
              <p:nvPr/>
            </p:nvSpPr>
            <p:spPr>
              <a:xfrm>
                <a:off x="9139773" y="3058213"/>
                <a:ext cx="432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car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F9DE9-14A9-7B38-C859-FBF284FE9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773" y="3058213"/>
                <a:ext cx="432041" cy="276999"/>
              </a:xfrm>
              <a:prstGeom prst="rect">
                <a:avLst/>
              </a:prstGeom>
              <a:blipFill>
                <a:blip r:embed="rId7"/>
                <a:stretch>
                  <a:fillRect l="-7042" r="-140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83D8DE-E4F7-FAE4-BF92-B894182F3E4C}"/>
              </a:ext>
            </a:extLst>
          </p:cNvPr>
          <p:cNvCxnSpPr>
            <a:cxnSpLocks/>
          </p:cNvCxnSpPr>
          <p:nvPr/>
        </p:nvCxnSpPr>
        <p:spPr>
          <a:xfrm>
            <a:off x="7655642" y="3536953"/>
            <a:ext cx="1364533" cy="3774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D74630-7E5A-6086-C22D-19B89D722E9F}"/>
              </a:ext>
            </a:extLst>
          </p:cNvPr>
          <p:cNvCxnSpPr>
            <a:cxnSpLocks/>
          </p:cNvCxnSpPr>
          <p:nvPr/>
        </p:nvCxnSpPr>
        <p:spPr>
          <a:xfrm>
            <a:off x="7655642" y="3538417"/>
            <a:ext cx="1364533" cy="3050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995B2-EB58-13AC-24D5-ED41D55CF2F2}"/>
              </a:ext>
            </a:extLst>
          </p:cNvPr>
          <p:cNvCxnSpPr>
            <a:cxnSpLocks/>
          </p:cNvCxnSpPr>
          <p:nvPr/>
        </p:nvCxnSpPr>
        <p:spPr>
          <a:xfrm>
            <a:off x="7655642" y="3529923"/>
            <a:ext cx="1391597" cy="2683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E4447-1035-0C2E-0FDA-4DCB160DCDF5}"/>
                  </a:ext>
                </a:extLst>
              </p:cNvPr>
              <p:cNvSpPr txBox="1"/>
              <p:nvPr/>
            </p:nvSpPr>
            <p:spPr>
              <a:xfrm>
                <a:off x="9139772" y="3690924"/>
                <a:ext cx="517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ko-KR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tree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0E4447-1035-0C2E-0FDA-4DCB160DC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772" y="3690924"/>
                <a:ext cx="517065" cy="276999"/>
              </a:xfrm>
              <a:prstGeom prst="rect">
                <a:avLst/>
              </a:prstGeom>
              <a:blipFill>
                <a:blip r:embed="rId8"/>
                <a:stretch>
                  <a:fillRect l="-4706" r="-117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79E46E2-34CC-98F0-7928-ACC2C8D39348}"/>
              </a:ext>
            </a:extLst>
          </p:cNvPr>
          <p:cNvSpPr txBox="1"/>
          <p:nvPr/>
        </p:nvSpPr>
        <p:spPr>
          <a:xfrm>
            <a:off x="3815838" y="5112765"/>
            <a:ext cx="7717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Eventually, a neural network model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 high-level visual concepts.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203D60-3C7B-15B2-91CB-23F0275666DE}"/>
              </a:ext>
            </a:extLst>
          </p:cNvPr>
          <p:cNvSpPr txBox="1"/>
          <p:nvPr/>
        </p:nvSpPr>
        <p:spPr>
          <a:xfrm>
            <a:off x="3815838" y="5851638"/>
            <a:ext cx="7717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then, any task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becomes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easy.</a:t>
            </a:r>
          </a:p>
        </p:txBody>
      </p:sp>
    </p:spTree>
    <p:extLst>
      <p:ext uri="{BB962C8B-B14F-4D97-AF65-F5344CB8AC3E}">
        <p14:creationId xmlns:p14="http://schemas.microsoft.com/office/powerpoint/2010/main" val="323067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1821413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DBAB-A568-8A12-2929-2B317060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EA10-1C94-5816-2CB9-6A407AD8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already learned some of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0CEA-921F-F280-72A4-D8D67A53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4E1FC-D334-C0E5-D78F-9B3EA04E30F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0F59A05F-1841-E5D7-4A4C-51FEB00B4C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994266"/>
                  </p:ext>
                </p:extLst>
              </p:nvPr>
            </p:nvGraphicFramePr>
            <p:xfrm>
              <a:off x="975474" y="2192752"/>
              <a:ext cx="4980826" cy="2801715"/>
            </p:xfrm>
            <a:graphic>
              <a:graphicData uri="http://schemas.microsoft.com/office/powerpoint/2016/slidezoom">
                <pslz:sldZm>
                  <pslz:sldZmObj sldId="385" cId="4272462460">
                    <pslz:zmPr id="{624BB561-BE0A-4565-A3D0-3100C256DEB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80826" cy="28017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59A05F-1841-E5D7-4A4C-51FEB00B4C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474" y="2192752"/>
                <a:ext cx="4980826" cy="28017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Picture 2" descr="The Illustrated Transformer – Jay Alammar – Visualizing machine learning  one concept at a time.">
            <a:extLst>
              <a:ext uri="{FF2B5EF4-FFF2-40B4-BE49-F238E27FC236}">
                <a16:creationId xmlns:a16="http://schemas.microsoft.com/office/drawing/2014/main" id="{3CD0A19A-AA1C-0390-50E2-79F18E3C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28" y="1827213"/>
            <a:ext cx="3500602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3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E9A-A16D-E34B-A1A3-86989D51A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Extension of </a:t>
            </a:r>
            <a:r>
              <a:rPr lang="en-US" dirty="0" err="1"/>
              <a:t>FeedForward</a:t>
            </a:r>
            <a:r>
              <a:rPr lang="en-US" dirty="0"/>
              <a:t> Network (FFN)</a:t>
            </a:r>
          </a:p>
        </p:txBody>
      </p:sp>
    </p:spTree>
    <p:extLst>
      <p:ext uri="{BB962C8B-B14F-4D97-AF65-F5344CB8AC3E}">
        <p14:creationId xmlns:p14="http://schemas.microsoft.com/office/powerpoint/2010/main" val="3457057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79E4C-A933-2E84-CACE-882EAE43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836409"/>
            <a:ext cx="8277225" cy="198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A0362-85F9-EABF-69DB-6A9DD730B1FB}"/>
              </a:ext>
            </a:extLst>
          </p:cNvPr>
          <p:cNvSpPr txBox="1"/>
          <p:nvPr/>
        </p:nvSpPr>
        <p:spPr>
          <a:xfrm>
            <a:off x="10182224" y="1168557"/>
            <a:ext cx="164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Cited by 13,812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E32855-1581-4005-EA56-58962C85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4" y="4103795"/>
            <a:ext cx="2143125" cy="2724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314FCD-E005-E0DF-9D64-9BCE9C603977}"/>
              </a:ext>
            </a:extLst>
          </p:cNvPr>
          <p:cNvSpPr txBox="1"/>
          <p:nvPr/>
        </p:nvSpPr>
        <p:spPr>
          <a:xfrm>
            <a:off x="666748" y="3011909"/>
            <a:ext cx="1066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“OK, now my classification model works well. </a:t>
            </a:r>
          </a:p>
          <a:p>
            <a:pPr algn="ctr"/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But it’d be nicer if the model also tells me why it classified the image as that.”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DF7C99-ACFA-1B10-6048-5E62057C628D}"/>
              </a:ext>
            </a:extLst>
          </p:cNvPr>
          <p:cNvGrpSpPr/>
          <p:nvPr/>
        </p:nvGrpSpPr>
        <p:grpSpPr>
          <a:xfrm>
            <a:off x="5128258" y="4043680"/>
            <a:ext cx="4476751" cy="2850942"/>
            <a:chOff x="6095998" y="4043680"/>
            <a:chExt cx="4476751" cy="2850942"/>
          </a:xfrm>
        </p:grpSpPr>
        <p:pic>
          <p:nvPicPr>
            <p:cNvPr id="21506" name="Picture 2" descr="Grad-CAM">
              <a:extLst>
                <a:ext uri="{FF2B5EF4-FFF2-40B4-BE49-F238E27FC236}">
                  <a16:creationId xmlns:a16="http://schemas.microsoft.com/office/drawing/2014/main" id="{AF596438-15F7-9E79-15DF-11BDB67781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095998" y="4043680"/>
              <a:ext cx="4476751" cy="285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D9E185-953C-C508-77B7-1F4A304FE27E}"/>
                    </a:ext>
                  </a:extLst>
                </p14:cNvPr>
                <p14:cNvContentPartPr/>
                <p14:nvPr/>
              </p14:nvContentPartPr>
              <p14:xfrm>
                <a:off x="7410015" y="4085940"/>
                <a:ext cx="437040" cy="2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D9E185-953C-C508-77B7-1F4A304FE2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4045" y="4013940"/>
                  <a:ext cx="508621" cy="17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2" descr="Grad-CAM">
            <a:extLst>
              <a:ext uri="{FF2B5EF4-FFF2-40B4-BE49-F238E27FC236}">
                <a16:creationId xmlns:a16="http://schemas.microsoft.com/office/drawing/2014/main" id="{74A1CF2B-BC57-78A7-582D-C24A88E3C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56"/>
          <a:stretch/>
        </p:blipFill>
        <p:spPr bwMode="auto">
          <a:xfrm>
            <a:off x="2612505" y="4043680"/>
            <a:ext cx="2403474" cy="28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06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Reasoning behind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61634-969D-16BA-9B8F-739A4049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40" y="2324100"/>
            <a:ext cx="1898385" cy="1949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8AE9B-E6AB-EECC-4E90-8B58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1" y="2324100"/>
            <a:ext cx="1855244" cy="1949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1CD17-259E-D241-DC4A-A575D4730BA2}"/>
              </a:ext>
            </a:extLst>
          </p:cNvPr>
          <p:cNvSpPr txBox="1"/>
          <p:nvPr/>
        </p:nvSpPr>
        <p:spPr>
          <a:xfrm>
            <a:off x="192682" y="4613959"/>
            <a:ext cx="491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Brain tumor identification &amp; detection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A7F52-2CFF-5C9D-2C06-A8358AB3A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061" r="3579" b="2278"/>
          <a:stretch/>
        </p:blipFill>
        <p:spPr>
          <a:xfrm>
            <a:off x="5883649" y="5668793"/>
            <a:ext cx="5766632" cy="355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831B49-AA07-E443-E8F4-464827B80C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70"/>
          <a:stretch/>
        </p:blipFill>
        <p:spPr>
          <a:xfrm>
            <a:off x="6096000" y="389453"/>
            <a:ext cx="5201514" cy="5219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453121-1649-2668-6EBC-B3319E3A4ED7}"/>
              </a:ext>
            </a:extLst>
          </p:cNvPr>
          <p:cNvSpPr txBox="1"/>
          <p:nvPr/>
        </p:nvSpPr>
        <p:spPr>
          <a:xfrm>
            <a:off x="5927695" y="6123543"/>
            <a:ext cx="4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the various medical images</a:t>
            </a:r>
          </a:p>
        </p:txBody>
      </p:sp>
    </p:spTree>
    <p:extLst>
      <p:ext uri="{BB962C8B-B14F-4D97-AF65-F5344CB8AC3E}">
        <p14:creationId xmlns:p14="http://schemas.microsoft.com/office/powerpoint/2010/main" val="65137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DBAB-A568-8A12-2929-2B317060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EA10-1C94-5816-2CB9-6A407AD8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Counterfactual Sampling in Time Series Anomaly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0CEA-921F-F280-72A4-D8D67A53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4E1FC-D334-C0E5-D78F-9B3EA04E30F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Lee, Daesoo, Sara Malacarne, and Erlend Aune. "Explainable Anomaly Detection using Masked Latent Generative Modeling." </a:t>
            </a:r>
            <a:r>
              <a:rPr lang="en-US" dirty="0" err="1"/>
              <a:t>arXiv</a:t>
            </a:r>
            <a:r>
              <a:rPr lang="en-US" dirty="0"/>
              <a:t> preprint arXiv:2311.12550 (2023).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37757-630A-E1AB-FA19-F2CF18C6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27" y="2089767"/>
            <a:ext cx="9207500" cy="267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CEDA1-CD2C-B45F-D902-E6AAFC03158A}"/>
              </a:ext>
            </a:extLst>
          </p:cNvPr>
          <p:cNvSpPr txBox="1"/>
          <p:nvPr/>
        </p:nvSpPr>
        <p:spPr>
          <a:xfrm>
            <a:off x="25400" y="3123372"/>
            <a:ext cx="135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anomaly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2D039-8E89-5A0D-7884-0BD097BA348A}"/>
              </a:ext>
            </a:extLst>
          </p:cNvPr>
          <p:cNvSpPr txBox="1"/>
          <p:nvPr/>
        </p:nvSpPr>
        <p:spPr>
          <a:xfrm>
            <a:off x="25400" y="3850781"/>
            <a:ext cx="135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counterfactual sampling</a:t>
            </a:r>
          </a:p>
        </p:txBody>
      </p:sp>
    </p:spTree>
    <p:extLst>
      <p:ext uri="{BB962C8B-B14F-4D97-AF65-F5344CB8AC3E}">
        <p14:creationId xmlns:p14="http://schemas.microsoft.com/office/powerpoint/2010/main" val="301540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66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</a:t>
            </a:r>
            <a:r>
              <a:rPr lang="en-US" dirty="0" err="1"/>
              <a:t>FeedForward</a:t>
            </a:r>
            <a:r>
              <a:rPr lang="en-US" dirty="0"/>
              <a:t> Network (FFN)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FFN, are we confident with the prediction?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0D34D47-F848-D3FB-0B42-1128614144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9"/>
          <a:stretch/>
        </p:blipFill>
        <p:spPr bwMode="auto">
          <a:xfrm>
            <a:off x="301625" y="2122742"/>
            <a:ext cx="5794375" cy="35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877A2-C04F-330F-1C19-9C5BD9E6EAEC}"/>
              </a:ext>
            </a:extLst>
          </p:cNvPr>
          <p:cNvSpPr txBox="1"/>
          <p:nvPr/>
        </p:nvSpPr>
        <p:spPr>
          <a:xfrm>
            <a:off x="6107114" y="3346124"/>
            <a:ext cx="12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16750-64C3-1CCE-88FE-93A3C4541A22}"/>
              </a:ext>
            </a:extLst>
          </p:cNvPr>
          <p:cNvSpPr txBox="1"/>
          <p:nvPr/>
        </p:nvSpPr>
        <p:spPr>
          <a:xfrm>
            <a:off x="6107114" y="4112847"/>
            <a:ext cx="12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95E84A-C745-4723-C00C-38E76180304A}"/>
              </a:ext>
            </a:extLst>
          </p:cNvPr>
          <p:cNvSpPr/>
          <p:nvPr/>
        </p:nvSpPr>
        <p:spPr>
          <a:xfrm>
            <a:off x="5520374" y="3255024"/>
            <a:ext cx="1162366" cy="1370315"/>
          </a:xfrm>
          <a:prstGeom prst="roundRect">
            <a:avLst>
              <a:gd name="adj" fmla="val 1273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</a:t>
            </a:r>
            <a:r>
              <a:rPr lang="en-US" dirty="0" err="1"/>
              <a:t>FeedForward</a:t>
            </a:r>
            <a:r>
              <a:rPr lang="en-US" dirty="0"/>
              <a:t> Network (FFN)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admit that there’s uncertainty in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Fig. 1">
            <a:extLst>
              <a:ext uri="{FF2B5EF4-FFF2-40B4-BE49-F238E27FC236}">
                <a16:creationId xmlns:a16="http://schemas.microsoft.com/office/drawing/2014/main" id="{0AF2170E-4591-B03A-FF25-E93BF31B0F1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9"/>
          <a:stretch/>
        </p:blipFill>
        <p:spPr bwMode="auto">
          <a:xfrm>
            <a:off x="301625" y="2122742"/>
            <a:ext cx="5794375" cy="35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E8A959-83AD-834F-B10F-D5704B77F055}"/>
              </a:ext>
            </a:extLst>
          </p:cNvPr>
          <p:cNvSpPr/>
          <p:nvPr/>
        </p:nvSpPr>
        <p:spPr>
          <a:xfrm>
            <a:off x="3935414" y="4320540"/>
            <a:ext cx="568006" cy="281939"/>
          </a:xfrm>
          <a:prstGeom prst="roundRect">
            <a:avLst>
              <a:gd name="adj" fmla="val 1273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8B29A7-50C3-98F1-33D2-5D8D8292BB36}"/>
                  </a:ext>
                </a:extLst>
              </p14:cNvPr>
              <p14:cNvContentPartPr/>
              <p14:nvPr/>
            </p14:nvContentPartPr>
            <p14:xfrm>
              <a:off x="4037940" y="4609920"/>
              <a:ext cx="109440" cy="27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8B29A7-50C3-98F1-33D2-5D8D8292B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9300" y="4600920"/>
                <a:ext cx="127080" cy="29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286806D-7FCB-87F2-B5A1-2CD85CE7D7AE}"/>
              </a:ext>
            </a:extLst>
          </p:cNvPr>
          <p:cNvGrpSpPr/>
          <p:nvPr/>
        </p:nvGrpSpPr>
        <p:grpSpPr>
          <a:xfrm>
            <a:off x="3981085" y="4910920"/>
            <a:ext cx="637920" cy="419400"/>
            <a:chOff x="3981085" y="4910920"/>
            <a:chExt cx="63792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0368FF-E27A-BF08-C82A-7612BCFFB4B8}"/>
                    </a:ext>
                  </a:extLst>
                </p14:cNvPr>
                <p14:cNvContentPartPr/>
                <p14:nvPr/>
              </p14:nvContentPartPr>
              <p14:xfrm>
                <a:off x="3981085" y="4910920"/>
                <a:ext cx="637920" cy="24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0368FF-E27A-BF08-C82A-7612BCFFB4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2445" y="4901920"/>
                  <a:ext cx="655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2CA5D8-EDBD-C7B1-10A2-790D07D7B59A}"/>
                    </a:ext>
                  </a:extLst>
                </p14:cNvPr>
                <p14:cNvContentPartPr/>
                <p14:nvPr/>
              </p14:nvContentPartPr>
              <p14:xfrm>
                <a:off x="4308325" y="5143480"/>
                <a:ext cx="360" cy="3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2CA5D8-EDBD-C7B1-10A2-790D07D7B5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99325" y="5134480"/>
                  <a:ext cx="18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E721F2-1797-C1BD-B732-455FF51C9255}"/>
                    </a:ext>
                  </a:extLst>
                </p14:cNvPr>
                <p14:cNvContentPartPr/>
                <p14:nvPr/>
              </p14:nvContentPartPr>
              <p14:xfrm>
                <a:off x="4238845" y="5240680"/>
                <a:ext cx="47880" cy="6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E721F2-1797-C1BD-B732-455FF51C92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29845" y="5232040"/>
                  <a:ext cx="65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9C54B4-0260-235F-ADCB-F56D5A9BF88A}"/>
                    </a:ext>
                  </a:extLst>
                </p14:cNvPr>
                <p14:cNvContentPartPr/>
                <p14:nvPr/>
              </p14:nvContentPartPr>
              <p14:xfrm>
                <a:off x="4317685" y="530512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9C54B4-0260-235F-ADCB-F56D5A9BF8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09045" y="52964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D11EAB-6625-19D7-3739-1E33DEDE3302}"/>
                    </a:ext>
                  </a:extLst>
                </p14:cNvPr>
                <p14:cNvContentPartPr/>
                <p14:nvPr/>
              </p14:nvContentPartPr>
              <p14:xfrm>
                <a:off x="4365205" y="5235280"/>
                <a:ext cx="5400" cy="9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D11EAB-6625-19D7-3739-1E33DEDE33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56205" y="5226640"/>
                  <a:ext cx="23040" cy="112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2" descr="Fig. 1">
            <a:extLst>
              <a:ext uri="{FF2B5EF4-FFF2-40B4-BE49-F238E27FC236}">
                <a16:creationId xmlns:a16="http://schemas.microsoft.com/office/drawing/2014/main" id="{1D83FE5C-1F2D-EDC5-F806-7009BFD69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3" r="-4"/>
          <a:stretch/>
        </p:blipFill>
        <p:spPr bwMode="auto">
          <a:xfrm>
            <a:off x="6397625" y="2122742"/>
            <a:ext cx="5794375" cy="35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7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</a:t>
            </a:r>
            <a:r>
              <a:rPr lang="en-US" dirty="0" err="1"/>
              <a:t>FeedForward</a:t>
            </a:r>
            <a:r>
              <a:rPr lang="en-US" dirty="0"/>
              <a:t> Network (FFN)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78E381B4-CF51-F5AB-D61E-E08E24DA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9"/>
          <a:stretch/>
        </p:blipFill>
        <p:spPr bwMode="auto">
          <a:xfrm>
            <a:off x="301625" y="1109249"/>
            <a:ext cx="5794375" cy="35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56A15-5008-D7FC-7858-BBF1929115E0}"/>
                  </a:ext>
                </a:extLst>
              </p:cNvPr>
              <p:cNvSpPr txBox="1"/>
              <p:nvPr/>
            </p:nvSpPr>
            <p:spPr>
              <a:xfrm>
                <a:off x="2772636" y="4138611"/>
                <a:ext cx="2459083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56A15-5008-D7FC-7858-BBF19291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636" y="4138611"/>
                <a:ext cx="2459083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13317F1-C6A9-9CF7-86BE-B3758301E002}"/>
              </a:ext>
            </a:extLst>
          </p:cNvPr>
          <p:cNvGrpSpPr/>
          <p:nvPr/>
        </p:nvGrpSpPr>
        <p:grpSpPr>
          <a:xfrm>
            <a:off x="4035240" y="2918623"/>
            <a:ext cx="726480" cy="1483920"/>
            <a:chOff x="4035240" y="2918623"/>
            <a:chExt cx="726480" cy="14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78265A-F5B8-8085-C5A5-C98C69C21870}"/>
                    </a:ext>
                  </a:extLst>
                </p14:cNvPr>
                <p14:cNvContentPartPr/>
                <p14:nvPr/>
              </p14:nvContentPartPr>
              <p14:xfrm>
                <a:off x="4035240" y="2918623"/>
                <a:ext cx="726480" cy="66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78265A-F5B8-8085-C5A5-C98C69C218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26240" y="2909983"/>
                  <a:ext cx="74412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2DAEDA-FAF4-6E05-4450-8410C9CFE389}"/>
                    </a:ext>
                  </a:extLst>
                </p14:cNvPr>
                <p14:cNvContentPartPr/>
                <p14:nvPr/>
              </p14:nvContentPartPr>
              <p14:xfrm>
                <a:off x="4388760" y="3578863"/>
                <a:ext cx="123480" cy="82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2DAEDA-FAF4-6E05-4450-8410C9CFE3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0120" y="3570223"/>
                  <a:ext cx="141120" cy="84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CB3978-129B-3ECD-273B-42317FFC4E7F}"/>
                  </a:ext>
                </a:extLst>
              </p14:cNvPr>
              <p14:cNvContentPartPr/>
              <p14:nvPr/>
            </p14:nvContentPartPr>
            <p14:xfrm>
              <a:off x="2604960" y="2125183"/>
              <a:ext cx="799200" cy="164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CB3978-129B-3ECD-273B-42317FFC4E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5960" y="2116183"/>
                <a:ext cx="816840" cy="16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675AB9-7F72-1E07-C111-5AEADB019A85}"/>
                  </a:ext>
                </a:extLst>
              </p14:cNvPr>
              <p14:cNvContentPartPr/>
              <p14:nvPr/>
            </p14:nvContentPartPr>
            <p14:xfrm>
              <a:off x="3311280" y="3690103"/>
              <a:ext cx="1347840" cy="71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675AB9-7F72-1E07-C111-5AEADB019A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2640" y="3681103"/>
                <a:ext cx="1365480" cy="731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 descr="Fig. 1">
            <a:extLst>
              <a:ext uri="{FF2B5EF4-FFF2-40B4-BE49-F238E27FC236}">
                <a16:creationId xmlns:a16="http://schemas.microsoft.com/office/drawing/2014/main" id="{F8BE1CB1-0CD2-86FC-D406-4894F00DD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3" r="-4"/>
          <a:stretch/>
        </p:blipFill>
        <p:spPr bwMode="auto">
          <a:xfrm>
            <a:off x="6397625" y="1109248"/>
            <a:ext cx="5794375" cy="35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15A1AD-4B4B-2344-867F-AA1EA7464273}"/>
                  </a:ext>
                </a:extLst>
              </p:cNvPr>
              <p:cNvSpPr txBox="1"/>
              <p:nvPr/>
            </p:nvSpPr>
            <p:spPr>
              <a:xfrm>
                <a:off x="9049338" y="4138611"/>
                <a:ext cx="2459083" cy="11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15A1AD-4B4B-2344-867F-AA1EA7464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338" y="4138611"/>
                <a:ext cx="2459083" cy="1127296"/>
              </a:xfrm>
              <a:prstGeom prst="rect">
                <a:avLst/>
              </a:prstGeom>
              <a:blipFill>
                <a:blip r:embed="rId12"/>
                <a:stretch>
                  <a:fillRect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1AAFE7B-BCC1-F140-CE0A-BCAEF68B5560}"/>
              </a:ext>
            </a:extLst>
          </p:cNvPr>
          <p:cNvGrpSpPr/>
          <p:nvPr/>
        </p:nvGrpSpPr>
        <p:grpSpPr>
          <a:xfrm>
            <a:off x="10130491" y="3028783"/>
            <a:ext cx="726480" cy="1373760"/>
            <a:chOff x="3854731" y="3028783"/>
            <a:chExt cx="7264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486D46-6540-2907-5966-09E352D66FF0}"/>
                    </a:ext>
                  </a:extLst>
                </p14:cNvPr>
                <p14:cNvContentPartPr/>
                <p14:nvPr/>
              </p14:nvContentPartPr>
              <p14:xfrm>
                <a:off x="3854731" y="3028783"/>
                <a:ext cx="726480" cy="66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486D46-6540-2907-5966-09E352D66F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5731" y="3020143"/>
                  <a:ext cx="74412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67BA5-2D87-3326-B826-745B9BCC52DE}"/>
                    </a:ext>
                  </a:extLst>
                </p14:cNvPr>
                <p14:cNvContentPartPr/>
                <p14:nvPr/>
              </p14:nvContentPartPr>
              <p14:xfrm>
                <a:off x="4384896" y="3502517"/>
                <a:ext cx="123480" cy="900026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67BA5-2D87-3326-B826-745B9BCC52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6256" y="3493880"/>
                  <a:ext cx="141120" cy="917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699B8E4-9410-8D96-0075-0A02A222DA15}"/>
                  </a:ext>
                </a:extLst>
              </p14:cNvPr>
              <p14:cNvContentPartPr/>
              <p14:nvPr/>
            </p14:nvContentPartPr>
            <p14:xfrm>
              <a:off x="8880720" y="2125183"/>
              <a:ext cx="799200" cy="1644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699B8E4-9410-8D96-0075-0A02A222DA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71720" y="2116183"/>
                <a:ext cx="816840" cy="16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6E6964-240A-1E91-0E6A-230D04B82FF1}"/>
                  </a:ext>
                </a:extLst>
              </p14:cNvPr>
              <p14:cNvContentPartPr/>
              <p14:nvPr/>
            </p14:nvContentPartPr>
            <p14:xfrm>
              <a:off x="9587040" y="3690103"/>
              <a:ext cx="1347840" cy="713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6E6964-240A-1E91-0E6A-230D04B82F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8400" y="3681103"/>
                <a:ext cx="136548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19F046-E002-BBC2-A06C-1A6766CAD681}"/>
                  </a:ext>
                </a:extLst>
              </p:cNvPr>
              <p:cNvSpPr txBox="1"/>
              <p:nvPr/>
            </p:nvSpPr>
            <p:spPr>
              <a:xfrm>
                <a:off x="8510623" y="5270396"/>
                <a:ext cx="348761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19F046-E002-BBC2-A06C-1A6766CAD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623" y="5270396"/>
                <a:ext cx="3487612" cy="391646"/>
              </a:xfrm>
              <a:prstGeom prst="rect">
                <a:avLst/>
              </a:prstGeom>
              <a:blipFill>
                <a:blip r:embed="rId1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8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</a:t>
            </a:r>
            <a:r>
              <a:rPr lang="en-US" dirty="0" err="1"/>
              <a:t>FeedForward</a:t>
            </a:r>
            <a:r>
              <a:rPr lang="en-US" dirty="0"/>
              <a:t> Network (FFN)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of Predictions through Multiple Forward Propagations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FCE38706-458C-11B0-A1E8-F78E0467B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3" r="-4"/>
          <a:stretch/>
        </p:blipFill>
        <p:spPr bwMode="auto">
          <a:xfrm>
            <a:off x="297499" y="2297651"/>
            <a:ext cx="5794375" cy="35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C16ECC-8A75-81A2-C37C-660F1F2DC292}"/>
              </a:ext>
            </a:extLst>
          </p:cNvPr>
          <p:cNvSpPr/>
          <p:nvPr/>
        </p:nvSpPr>
        <p:spPr>
          <a:xfrm>
            <a:off x="6098224" y="3435350"/>
            <a:ext cx="1807526" cy="1370315"/>
          </a:xfrm>
          <a:prstGeom prst="roundRect">
            <a:avLst>
              <a:gd name="adj" fmla="val 1273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7C34F-F1ED-E487-5FE0-8526D7016281}"/>
              </a:ext>
            </a:extLst>
          </p:cNvPr>
          <p:cNvSpPr txBox="1"/>
          <p:nvPr/>
        </p:nvSpPr>
        <p:spPr>
          <a:xfrm>
            <a:off x="7270387" y="3508008"/>
            <a:ext cx="61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5166A-6193-D18A-6194-B55588AF24BB}"/>
              </a:ext>
            </a:extLst>
          </p:cNvPr>
          <p:cNvSpPr txBox="1"/>
          <p:nvPr/>
        </p:nvSpPr>
        <p:spPr>
          <a:xfrm>
            <a:off x="7270387" y="4274731"/>
            <a:ext cx="61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3668AE-8DF4-E939-8B94-227B51221E38}"/>
                  </a:ext>
                </a:extLst>
              </p14:cNvPr>
              <p14:cNvContentPartPr/>
              <p14:nvPr/>
            </p14:nvContentPartPr>
            <p14:xfrm>
              <a:off x="6667405" y="3518240"/>
              <a:ext cx="434880" cy="27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3668AE-8DF4-E939-8B94-227B51221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8405" y="3509240"/>
                <a:ext cx="452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0CB740-BAB0-817A-891B-8B956F8B4CEE}"/>
                  </a:ext>
                </a:extLst>
              </p14:cNvPr>
              <p14:cNvContentPartPr/>
              <p14:nvPr/>
            </p14:nvContentPartPr>
            <p14:xfrm>
              <a:off x="6876925" y="3806600"/>
              <a:ext cx="2880" cy="26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0CB740-BAB0-817A-891B-8B956F8B4C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7925" y="3797600"/>
                <a:ext cx="2052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FF7C47C-E477-5F7B-394C-0FB479D0811C}"/>
              </a:ext>
            </a:extLst>
          </p:cNvPr>
          <p:cNvGrpSpPr/>
          <p:nvPr/>
        </p:nvGrpSpPr>
        <p:grpSpPr>
          <a:xfrm>
            <a:off x="6257725" y="4246160"/>
            <a:ext cx="387720" cy="299520"/>
            <a:chOff x="6257725" y="4246160"/>
            <a:chExt cx="3877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0E0C03-C93A-18C7-36DE-A140A82DB4A0}"/>
                    </a:ext>
                  </a:extLst>
                </p14:cNvPr>
                <p14:cNvContentPartPr/>
                <p14:nvPr/>
              </p14:nvContentPartPr>
              <p14:xfrm>
                <a:off x="6257725" y="4246160"/>
                <a:ext cx="387720" cy="28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0E0C03-C93A-18C7-36DE-A140A82DB4A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9085" y="4237160"/>
                  <a:ext cx="405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B218F4-EAC2-19B3-84A4-03334E6D8EB4}"/>
                    </a:ext>
                  </a:extLst>
                </p14:cNvPr>
                <p14:cNvContentPartPr/>
                <p14:nvPr/>
              </p14:nvContentPartPr>
              <p14:xfrm>
                <a:off x="6410005" y="4517960"/>
                <a:ext cx="360" cy="2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B218F4-EAC2-19B3-84A4-03334E6D8E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01365" y="4508960"/>
                  <a:ext cx="18000" cy="4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DE8DFA-A874-E6F6-4E12-EBE3FD9E3614}"/>
              </a:ext>
            </a:extLst>
          </p:cNvPr>
          <p:cNvSpPr txBox="1"/>
          <p:nvPr/>
        </p:nvSpPr>
        <p:spPr>
          <a:xfrm>
            <a:off x="6608596" y="3814286"/>
            <a:ext cx="55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1C414-5F58-F501-A838-1E66406BB27F}"/>
              </a:ext>
            </a:extLst>
          </p:cNvPr>
          <p:cNvSpPr txBox="1"/>
          <p:nvPr/>
        </p:nvSpPr>
        <p:spPr>
          <a:xfrm>
            <a:off x="6145019" y="4528315"/>
            <a:ext cx="55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37183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AB6-E2B2-3E79-66A0-7119CBE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1C51-61C6-DD93-3856-29FBFBB4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Result of Bayesian Neural Net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948F-E24D-B953-4F99-04C89958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BE20-E21B-93A4-D8A3-1BD2522B69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Example: Bayesian Neural Network — NumPyro documentation">
            <a:extLst>
              <a:ext uri="{FF2B5EF4-FFF2-40B4-BE49-F238E27FC236}">
                <a16:creationId xmlns:a16="http://schemas.microsoft.com/office/drawing/2014/main" id="{5E5797AD-A281-2354-A431-DAFA7586E42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254" y="1657350"/>
            <a:ext cx="5913966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0D3FDC1-14DD-F41C-BA88-9F96D40BEFA2}"/>
              </a:ext>
            </a:extLst>
          </p:cNvPr>
          <p:cNvSpPr/>
          <p:nvPr/>
        </p:nvSpPr>
        <p:spPr>
          <a:xfrm>
            <a:off x="9234714" y="2809381"/>
            <a:ext cx="180748" cy="180748"/>
          </a:xfrm>
          <a:prstGeom prst="mathMultiply">
            <a:avLst>
              <a:gd name="adj1" fmla="val 142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FC416-B49A-CEC4-99D5-D99CF5AD9372}"/>
              </a:ext>
            </a:extLst>
          </p:cNvPr>
          <p:cNvSpPr txBox="1"/>
          <p:nvPr/>
        </p:nvSpPr>
        <p:spPr>
          <a:xfrm>
            <a:off x="9395641" y="2689226"/>
            <a:ext cx="201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samples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4AA6B1-BE09-AE58-D085-2EA166AEBC6D}"/>
              </a:ext>
            </a:extLst>
          </p:cNvPr>
          <p:cNvGrpSpPr/>
          <p:nvPr/>
        </p:nvGrpSpPr>
        <p:grpSpPr>
          <a:xfrm>
            <a:off x="8653103" y="4195703"/>
            <a:ext cx="553680" cy="204840"/>
            <a:chOff x="8653103" y="4195703"/>
            <a:chExt cx="5536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09AD98-DFAF-FD07-2D88-9F36D33240CB}"/>
                    </a:ext>
                  </a:extLst>
                </p14:cNvPr>
                <p14:cNvContentPartPr/>
                <p14:nvPr/>
              </p14:nvContentPartPr>
              <p14:xfrm>
                <a:off x="8653103" y="4231343"/>
                <a:ext cx="524880" cy="16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09AD98-DFAF-FD07-2D88-9F36D33240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44463" y="4222703"/>
                  <a:ext cx="542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D30A03-B696-39E6-071E-E0B019C3C05C}"/>
                    </a:ext>
                  </a:extLst>
                </p14:cNvPr>
                <p14:cNvContentPartPr/>
                <p14:nvPr/>
              </p14:nvContentPartPr>
              <p14:xfrm>
                <a:off x="9143783" y="4195703"/>
                <a:ext cx="6300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D30A03-B696-39E6-071E-E0B019C3C0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34783" y="4186703"/>
                  <a:ext cx="8064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D80834B-557A-0839-9E93-004E2D67A594}"/>
                  </a:ext>
                </a:extLst>
              </p14:cNvPr>
              <p14:cNvContentPartPr/>
              <p14:nvPr/>
            </p14:nvContentPartPr>
            <p14:xfrm>
              <a:off x="8639063" y="4673243"/>
              <a:ext cx="543240" cy="155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D80834B-557A-0839-9E93-004E2D67A5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0063" y="4664603"/>
                <a:ext cx="56088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03D03D8-FA8E-1489-DC3E-661A47EB4740}"/>
              </a:ext>
            </a:extLst>
          </p:cNvPr>
          <p:cNvSpPr txBox="1"/>
          <p:nvPr/>
        </p:nvSpPr>
        <p:spPr>
          <a:xfrm>
            <a:off x="9234714" y="4048674"/>
            <a:ext cx="122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12E14-4E44-DE0F-79AF-8CE0237329D7}"/>
              </a:ext>
            </a:extLst>
          </p:cNvPr>
          <p:cNvSpPr txBox="1"/>
          <p:nvPr/>
        </p:nvSpPr>
        <p:spPr>
          <a:xfrm>
            <a:off x="9234714" y="4552307"/>
            <a:ext cx="163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427246246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e7e0fe-c7c6-4358-b24a-ae515bc7df4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3F4577B62C84FB808106A9ED21BFD" ma:contentTypeVersion="14" ma:contentTypeDescription="Create a new document." ma:contentTypeScope="" ma:versionID="c402901f2d3656a8cddf5a88eb1a7883">
  <xsd:schema xmlns:xsd="http://www.w3.org/2001/XMLSchema" xmlns:xs="http://www.w3.org/2001/XMLSchema" xmlns:p="http://schemas.microsoft.com/office/2006/metadata/properties" xmlns:ns3="25e7e0fe-c7c6-4358-b24a-ae515bc7df41" xmlns:ns4="dd8a7710-139b-477d-9823-2f1108691629" targetNamespace="http://schemas.microsoft.com/office/2006/metadata/properties" ma:root="true" ma:fieldsID="be3315b3506b37d0d6f2a60433856c48" ns3:_="" ns4:_="">
    <xsd:import namespace="25e7e0fe-c7c6-4358-b24a-ae515bc7df41"/>
    <xsd:import namespace="dd8a7710-139b-477d-9823-2f1108691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e0fe-c7c6-4358-b24a-ae515bc7d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a7710-139b-477d-9823-2f1108691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D99217-8A8B-41D3-9AB2-0504EF3F75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C261B8-A2F3-4D2E-BF91-322C3DE2247E}">
  <ds:schemaRefs>
    <ds:schemaRef ds:uri="25e7e0fe-c7c6-4358-b24a-ae515bc7df41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dd8a7710-139b-477d-9823-2f1108691629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D398F66-4BDE-4015-ACAA-63BA7F791A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e7e0fe-c7c6-4358-b24a-ae515bc7df41"/>
    <ds:schemaRef ds:uri="dd8a7710-139b-477d-9823-2f11086916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21927</TotalTime>
  <Words>1231</Words>
  <Application>Microsoft Office PowerPoint</Application>
  <PresentationFormat>Widescreen</PresentationFormat>
  <Paragraphs>339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</vt:lpstr>
      <vt:lpstr>Trebuchet MS</vt:lpstr>
      <vt:lpstr>Wingdings</vt:lpstr>
      <vt:lpstr>Light grey logo</vt:lpstr>
      <vt:lpstr>Deep Learning in Wilderness</vt:lpstr>
      <vt:lpstr>Overview</vt:lpstr>
      <vt:lpstr>Overview</vt:lpstr>
      <vt:lpstr>Extension of FeedForward Network (FFN)</vt:lpstr>
      <vt:lpstr>Extension of FeedForward Network (FFN)</vt:lpstr>
      <vt:lpstr>Extension of FeedForward Network (FFN)</vt:lpstr>
      <vt:lpstr>Extension of FeedForward Network (FFN)</vt:lpstr>
      <vt:lpstr>Extension of FeedForward Network (FFN)</vt:lpstr>
      <vt:lpstr>PowerPoint Presentation</vt:lpstr>
      <vt:lpstr>Convolutional Neural Network (CNN) for Images Only?</vt:lpstr>
      <vt:lpstr>Convolutional Neural Network (CNN) for Images Only?</vt:lpstr>
      <vt:lpstr>Convolutional Neural Network (CNN) for Images Only?</vt:lpstr>
      <vt:lpstr>Convolutional Neural Network (CNN) for Images Only?</vt:lpstr>
      <vt:lpstr>Goodbye Recurrent Neural Network (RNN) for Sequence Modeling</vt:lpstr>
      <vt:lpstr>Goodbye Recurrent Neural Network (RNN) for Sequence Modeling</vt:lpstr>
      <vt:lpstr>Goodbye Recurrent Neural Network (RNN) for Sequence Modeling</vt:lpstr>
      <vt:lpstr>Goodbye Recurrent Neural Network (RNN) for Sequence Modeling</vt:lpstr>
      <vt:lpstr>Goodbye Recurrent Neural Network (RNN) for Sequence Modeling</vt:lpstr>
      <vt:lpstr>Goodbye Recurrent Neural Network (RNN) for Sequence Modeling</vt:lpstr>
      <vt:lpstr>Goodbye Recurrent Neural Network (RNN) for Sequence Modeling</vt:lpstr>
      <vt:lpstr>Transformer,  the replacement of RNNs</vt:lpstr>
      <vt:lpstr>Transformer, the replacement of RNNs</vt:lpstr>
      <vt:lpstr>Transformer, the replacement of RNNs</vt:lpstr>
      <vt:lpstr>Transformer, the replacement of RNNs</vt:lpstr>
      <vt:lpstr>Transformer, the replacement of RNNs</vt:lpstr>
      <vt:lpstr>Transformer, the replacement of RNNs</vt:lpstr>
      <vt:lpstr>Transformer, the replacement of RNNs</vt:lpstr>
      <vt:lpstr>Transformer, the replacement of RNNs</vt:lpstr>
      <vt:lpstr>Transformer, the replacement of RNNs</vt:lpstr>
      <vt:lpstr>Transformer, the replacement of RNNs</vt:lpstr>
      <vt:lpstr>Active Study Fields in Deep Learning </vt:lpstr>
      <vt:lpstr>Active Study Fields in Deep Learning</vt:lpstr>
      <vt:lpstr>Active Study Fields in Deep Learning</vt:lpstr>
      <vt:lpstr>Active Study Fields in Deep Learning</vt:lpstr>
      <vt:lpstr>Active Study Fields in Deep Learning</vt:lpstr>
      <vt:lpstr>Active Study Fields in Deep Learning</vt:lpstr>
      <vt:lpstr>Active Study Fields in Deep Learning</vt:lpstr>
      <vt:lpstr>Explainable AI</vt:lpstr>
      <vt:lpstr>Explainable AI</vt:lpstr>
      <vt:lpstr>Explainable AI</vt:lpstr>
      <vt:lpstr>Explainable AI</vt:lpstr>
      <vt:lpstr>Explainable 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1541</cp:revision>
  <dcterms:created xsi:type="dcterms:W3CDTF">2014-01-06T23:54:53Z</dcterms:created>
  <dcterms:modified xsi:type="dcterms:W3CDTF">2024-04-19T09:46:23Z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0x0101001E83F4577B62C84FB808106A9ED21BFD</vt:lpwstr>
  </property>
</Properties>
</file>